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83" r:id="rId2"/>
    <p:sldId id="292" r:id="rId3"/>
    <p:sldId id="279" r:id="rId4"/>
    <p:sldId id="297" r:id="rId5"/>
    <p:sldId id="284" r:id="rId6"/>
    <p:sldId id="302" r:id="rId7"/>
    <p:sldId id="303" r:id="rId8"/>
    <p:sldId id="304" r:id="rId9"/>
    <p:sldId id="288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51B7D90-2676-4A9A-9F0D-050817E11721}" v="55" dt="2025-11-18T13:36:24.06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66" d="100"/>
          <a:sy n="66" d="100"/>
        </p:scale>
        <p:origin x="644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EBA982-0E76-46A9-A21E-C819FA2500FC}" type="datetimeFigureOut">
              <a:rPr lang="en-GB" smtClean="0"/>
              <a:t>17/11/2025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F04B45-EBD7-4E7A-9DAB-BD08F38317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46445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microsoft.com/office/2007/relationships/hdphoto" Target="../media/hdphoto1.wdp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PAGE |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>
            <a:extLst>
              <a:ext uri="{FF2B5EF4-FFF2-40B4-BE49-F238E27FC236}">
                <a16:creationId xmlns:a16="http://schemas.microsoft.com/office/drawing/2014/main" id="{E370A163-E024-494E-8FB0-78537AE4631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bIns="144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" name="Tijdelijke aanduiding voor afbeelding 16">
            <a:extLst>
              <a:ext uri="{FF2B5EF4-FFF2-40B4-BE49-F238E27FC236}">
                <a16:creationId xmlns:a16="http://schemas.microsoft.com/office/drawing/2014/main" id="{F66F4312-DE1E-42EA-8E2A-9B977DF96204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92000" cy="6858000"/>
          </a:xfrm>
          <a:solidFill>
            <a:schemeClr val="bg1">
              <a:lumMod val="95000"/>
            </a:schemeClr>
          </a:solidFill>
        </p:spPr>
        <p:txBody>
          <a:bodyPr lIns="7200000" tIns="0" rIns="720000" anchor="ctr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>
                <a:schemeClr val="accent1"/>
              </a:buClr>
              <a:buFont typeface="Arial" panose="020B0604020202020204" pitchFamily="34" charset="0"/>
              <a:buNone/>
              <a:defRPr lang="en-GB" sz="1200" i="1" kern="1200" noProof="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GB" noProof="0" dirty="0"/>
              <a:t>Select this placeholder, go to the tab ‘</a:t>
            </a:r>
            <a:r>
              <a:rPr lang="en-GB" noProof="0" dirty="0" err="1"/>
              <a:t>Slidebuilder</a:t>
            </a:r>
            <a:r>
              <a:rPr lang="en-GB" noProof="0" dirty="0"/>
              <a:t>’, click on ‘Images’, select the preferred image and click on ‘Insert’.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494CA00-555D-4751-8668-226BC887CE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8000" y="7315200"/>
            <a:ext cx="4114800" cy="151790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srgbClr val="B2B2BA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Footer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D1BBC6E-F9BF-4357-8F2F-8FFB4D0006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9402" y="7315200"/>
            <a:ext cx="284597" cy="151790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B5DC5B-6873-43DB-ADC7-B15ACCE0DFDB}" type="slidenum">
              <a:rPr kumimoji="0" lang="en-GB" sz="9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Rechthoek: afgeronde hoeken 6">
            <a:extLst>
              <a:ext uri="{FF2B5EF4-FFF2-40B4-BE49-F238E27FC236}">
                <a16:creationId xmlns:a16="http://schemas.microsoft.com/office/drawing/2014/main" id="{7D3AA19E-3DC8-4556-BC42-05B65FEB6237}"/>
              </a:ext>
            </a:extLst>
          </p:cNvPr>
          <p:cNvSpPr/>
          <p:nvPr userDrawn="1"/>
        </p:nvSpPr>
        <p:spPr>
          <a:xfrm>
            <a:off x="0" y="-305724"/>
            <a:ext cx="6096000" cy="193944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72000" rIns="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all" spc="0" normalizeH="0" baseline="0" noProof="0" dirty="0">
                <a:ln>
                  <a:noFill/>
                </a:ln>
                <a:solidFill>
                  <a:srgbClr val="EE7D1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TITLEPAGE | IMAGE</a:t>
            </a:r>
          </a:p>
        </p:txBody>
      </p:sp>
      <p:grpSp>
        <p:nvGrpSpPr>
          <p:cNvPr id="9" name="GRID" hidden="1">
            <a:extLst>
              <a:ext uri="{FF2B5EF4-FFF2-40B4-BE49-F238E27FC236}">
                <a16:creationId xmlns:a16="http://schemas.microsoft.com/office/drawing/2014/main" id="{39730D0F-8D4D-4731-9CFA-B32EB7AEA929}"/>
              </a:ext>
            </a:extLst>
          </p:cNvPr>
          <p:cNvGrpSpPr/>
          <p:nvPr userDrawn="1"/>
        </p:nvGrpSpPr>
        <p:grpSpPr>
          <a:xfrm>
            <a:off x="-12032" y="0"/>
            <a:ext cx="12204032" cy="6858000"/>
            <a:chOff x="-12032" y="0"/>
            <a:chExt cx="12204032" cy="6858000"/>
          </a:xfrm>
        </p:grpSpPr>
        <p:sp>
          <p:nvSpPr>
            <p:cNvPr id="10" name="Rechthoek 9">
              <a:extLst>
                <a:ext uri="{FF2B5EF4-FFF2-40B4-BE49-F238E27FC236}">
                  <a16:creationId xmlns:a16="http://schemas.microsoft.com/office/drawing/2014/main" id="{A4BC0A81-C515-4084-9BBC-78AACC06BF07}"/>
                </a:ext>
              </a:extLst>
            </p:cNvPr>
            <p:cNvSpPr/>
            <p:nvPr userDrawn="1"/>
          </p:nvSpPr>
          <p:spPr>
            <a:xfrm>
              <a:off x="0" y="0"/>
              <a:ext cx="12192000" cy="792000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" name="Rechthoek 10">
              <a:extLst>
                <a:ext uri="{FF2B5EF4-FFF2-40B4-BE49-F238E27FC236}">
                  <a16:creationId xmlns:a16="http://schemas.microsoft.com/office/drawing/2014/main" id="{51A6292A-2819-4793-BBA0-4F64F68453A8}"/>
                </a:ext>
              </a:extLst>
            </p:cNvPr>
            <p:cNvSpPr/>
            <p:nvPr userDrawn="1"/>
          </p:nvSpPr>
          <p:spPr>
            <a:xfrm>
              <a:off x="0" y="0"/>
              <a:ext cx="792000" cy="6857999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" name="Rechthoek 11">
              <a:extLst>
                <a:ext uri="{FF2B5EF4-FFF2-40B4-BE49-F238E27FC236}">
                  <a16:creationId xmlns:a16="http://schemas.microsoft.com/office/drawing/2014/main" id="{89E03674-3BB9-4E72-8D3E-F2DB92099791}"/>
                </a:ext>
              </a:extLst>
            </p:cNvPr>
            <p:cNvSpPr/>
            <p:nvPr userDrawn="1"/>
          </p:nvSpPr>
          <p:spPr>
            <a:xfrm>
              <a:off x="0" y="1218648"/>
              <a:ext cx="12192000" cy="432000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Rechthoek 12">
              <a:extLst>
                <a:ext uri="{FF2B5EF4-FFF2-40B4-BE49-F238E27FC236}">
                  <a16:creationId xmlns:a16="http://schemas.microsoft.com/office/drawing/2014/main" id="{FB696311-7C50-4AC0-BA7A-65A029F90CAF}"/>
                </a:ext>
              </a:extLst>
            </p:cNvPr>
            <p:cNvSpPr/>
            <p:nvPr userDrawn="1"/>
          </p:nvSpPr>
          <p:spPr>
            <a:xfrm>
              <a:off x="0" y="6462000"/>
              <a:ext cx="12192000" cy="396000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" name="Rechthoek 13">
              <a:extLst>
                <a:ext uri="{FF2B5EF4-FFF2-40B4-BE49-F238E27FC236}">
                  <a16:creationId xmlns:a16="http://schemas.microsoft.com/office/drawing/2014/main" id="{4887CAFA-0B3B-4A34-B1D1-6D61D2CC1210}"/>
                </a:ext>
              </a:extLst>
            </p:cNvPr>
            <p:cNvSpPr/>
            <p:nvPr userDrawn="1"/>
          </p:nvSpPr>
          <p:spPr>
            <a:xfrm>
              <a:off x="11400000" y="0"/>
              <a:ext cx="792000" cy="6857999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" name="Rechthoek 14">
              <a:extLst>
                <a:ext uri="{FF2B5EF4-FFF2-40B4-BE49-F238E27FC236}">
                  <a16:creationId xmlns:a16="http://schemas.microsoft.com/office/drawing/2014/main" id="{C665E0C3-883A-4ACC-98C6-ED2828A175C7}"/>
                </a:ext>
              </a:extLst>
            </p:cNvPr>
            <p:cNvSpPr/>
            <p:nvPr userDrawn="1"/>
          </p:nvSpPr>
          <p:spPr>
            <a:xfrm>
              <a:off x="-12032" y="5749435"/>
              <a:ext cx="12192000" cy="432000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" name="Rechthoek 15">
              <a:extLst>
                <a:ext uri="{FF2B5EF4-FFF2-40B4-BE49-F238E27FC236}">
                  <a16:creationId xmlns:a16="http://schemas.microsoft.com/office/drawing/2014/main" id="{057BB56A-836F-4658-A311-3861D317C824}"/>
                </a:ext>
              </a:extLst>
            </p:cNvPr>
            <p:cNvSpPr/>
            <p:nvPr userDrawn="1"/>
          </p:nvSpPr>
          <p:spPr>
            <a:xfrm>
              <a:off x="11796000" y="0"/>
              <a:ext cx="396000" cy="6857999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" name="Rechthoek 16">
              <a:extLst>
                <a:ext uri="{FF2B5EF4-FFF2-40B4-BE49-F238E27FC236}">
                  <a16:creationId xmlns:a16="http://schemas.microsoft.com/office/drawing/2014/main" id="{238CD832-F4AB-4250-808E-25C84E4F266E}"/>
                </a:ext>
              </a:extLst>
            </p:cNvPr>
            <p:cNvSpPr/>
            <p:nvPr userDrawn="1"/>
          </p:nvSpPr>
          <p:spPr>
            <a:xfrm>
              <a:off x="0" y="0"/>
              <a:ext cx="12192000" cy="396000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9" name="Tijdelijke aanduiding voor tekst 20">
            <a:extLst>
              <a:ext uri="{FF2B5EF4-FFF2-40B4-BE49-F238E27FC236}">
                <a16:creationId xmlns:a16="http://schemas.microsoft.com/office/drawing/2014/main" id="{AF4974FD-9161-466C-861B-51F241E3013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0" y="0"/>
            <a:ext cx="8038800" cy="68580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noProof="0" dirty="0"/>
              <a:t> 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CEA18CD7-32A7-41E4-9DF7-7259FA2187F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91997" y="3828013"/>
            <a:ext cx="4949583" cy="248472"/>
          </a:xfrm>
        </p:spPr>
        <p:txBody>
          <a:bodyPr anchor="ctr"/>
          <a:lstStyle>
            <a:lvl1pPr marL="0" indent="0" algn="l">
              <a:buNone/>
              <a:defRPr sz="20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 dirty="0"/>
              <a:t>Place name of speaker here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EEA2768-3B92-4FC5-8ED3-7B1C505E87A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91998" y="4167100"/>
            <a:ext cx="4949583" cy="182849"/>
          </a:xfrm>
        </p:spPr>
        <p:txBody>
          <a:bodyPr anchor="ctr"/>
          <a:lstStyle>
            <a:lvl1pPr algn="l">
              <a:defRPr sz="1600">
                <a:solidFill>
                  <a:schemeClr val="accent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423A3E-A198-4DB3-9212-2E6097D9E81C}" type="datetime2">
              <a:rPr kumimoji="0" lang="en-GB" sz="1600" b="0" i="0" u="none" strike="noStrike" kern="1200" cap="none" spc="0" normalizeH="0" baseline="0" noProof="0" smtClean="0">
                <a:ln>
                  <a:noFill/>
                </a:ln>
                <a:solidFill>
                  <a:srgbClr val="002E6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Monday, 17 November 2025</a:t>
            </a:fld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002E6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Tijdelijke aanduiding voor tekst 20">
            <a:extLst>
              <a:ext uri="{FF2B5EF4-FFF2-40B4-BE49-F238E27FC236}">
                <a16:creationId xmlns:a16="http://schemas.microsoft.com/office/drawing/2014/main" id="{57B73DCC-C01A-4E21-9FDD-69002FC47B6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91999" y="1735033"/>
            <a:ext cx="4967148" cy="838752"/>
          </a:xfrm>
          <a:solidFill>
            <a:schemeClr val="accent1"/>
          </a:solidFill>
        </p:spPr>
        <p:txBody>
          <a:bodyPr wrap="none" lIns="180000" tIns="64800" rIns="180000" bIns="64800" anchor="ctr">
            <a:spAutoFit/>
          </a:bodyPr>
          <a:lstStyle>
            <a:lvl1pPr marL="0" indent="0">
              <a:buNone/>
              <a:defRPr sz="46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noProof="0" dirty="0"/>
              <a:t>of the presentation</a:t>
            </a:r>
          </a:p>
        </p:txBody>
      </p:sp>
      <p:sp>
        <p:nvSpPr>
          <p:cNvPr id="22" name="Tijdelijke aanduiding voor tekst 20">
            <a:extLst>
              <a:ext uri="{FF2B5EF4-FFF2-40B4-BE49-F238E27FC236}">
                <a16:creationId xmlns:a16="http://schemas.microsoft.com/office/drawing/2014/main" id="{180576FD-BFAE-42B7-8D5B-61DD891DF6E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91999" y="2708094"/>
            <a:ext cx="3807728" cy="838752"/>
          </a:xfrm>
          <a:solidFill>
            <a:schemeClr val="accent1"/>
          </a:solidFill>
        </p:spPr>
        <p:txBody>
          <a:bodyPr wrap="none" lIns="180000" tIns="64800" rIns="180000" bIns="64800" anchor="ctr">
            <a:spAutoFit/>
          </a:bodyPr>
          <a:lstStyle>
            <a:lvl1pPr marL="0" indent="0">
              <a:buNone/>
              <a:defRPr sz="46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noProof="0" dirty="0"/>
              <a:t>of max. 3 lines</a:t>
            </a:r>
          </a:p>
        </p:txBody>
      </p:sp>
      <p:sp>
        <p:nvSpPr>
          <p:cNvPr id="31" name="Tijdelijke aanduiding voor tekst 20">
            <a:extLst>
              <a:ext uri="{FF2B5EF4-FFF2-40B4-BE49-F238E27FC236}">
                <a16:creationId xmlns:a16="http://schemas.microsoft.com/office/drawing/2014/main" id="{DC5C3C21-5579-4708-A4A6-D7D235CA870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91998" y="5933417"/>
            <a:ext cx="1270800" cy="266400"/>
          </a:xfrm>
          <a:blipFill>
            <a:blip r:embed="rId3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noProof="0" dirty="0"/>
              <a:t> </a:t>
            </a:r>
          </a:p>
        </p:txBody>
      </p:sp>
      <p:sp>
        <p:nvSpPr>
          <p:cNvPr id="216" name="Tijdelijke aanduiding voor tekst 18">
            <a:extLst>
              <a:ext uri="{FF2B5EF4-FFF2-40B4-BE49-F238E27FC236}">
                <a16:creationId xmlns:a16="http://schemas.microsoft.com/office/drawing/2014/main" id="{29F2455C-3FFB-4A80-A507-EDBCECF8E09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91998" y="5417843"/>
            <a:ext cx="2994025" cy="342900"/>
          </a:xfrm>
          <a:ln>
            <a:noFill/>
          </a:ln>
        </p:spPr>
        <p:txBody>
          <a:bodyPr anchor="ctr"/>
          <a:lstStyle>
            <a:lvl1pPr marL="0" indent="0">
              <a:buNone/>
              <a:defRPr>
                <a:solidFill>
                  <a:schemeClr val="accent2"/>
                </a:solidFill>
              </a:defRPr>
            </a:lvl1pPr>
          </a:lstStyle>
          <a:p>
            <a:r>
              <a:rPr lang="en-GB" sz="1600" dirty="0">
                <a:solidFill>
                  <a:schemeClr val="accent2"/>
                </a:solidFill>
              </a:rPr>
              <a:t>Pull security level here</a:t>
            </a:r>
          </a:p>
        </p:txBody>
      </p:sp>
      <p:grpSp>
        <p:nvGrpSpPr>
          <p:cNvPr id="217" name="Groep 216">
            <a:extLst>
              <a:ext uri="{FF2B5EF4-FFF2-40B4-BE49-F238E27FC236}">
                <a16:creationId xmlns:a16="http://schemas.microsoft.com/office/drawing/2014/main" id="{B8B0D35A-0B98-4ABE-83D9-477133EC0658}"/>
              </a:ext>
            </a:extLst>
          </p:cNvPr>
          <p:cNvGrpSpPr/>
          <p:nvPr userDrawn="1"/>
        </p:nvGrpSpPr>
        <p:grpSpPr>
          <a:xfrm>
            <a:off x="-3786437" y="3124697"/>
            <a:ext cx="3693386" cy="3733303"/>
            <a:chOff x="-3786437" y="2935704"/>
            <a:chExt cx="3693386" cy="3733303"/>
          </a:xfrm>
        </p:grpSpPr>
        <p:sp>
          <p:nvSpPr>
            <p:cNvPr id="218" name="Rechthoek 217">
              <a:extLst>
                <a:ext uri="{FF2B5EF4-FFF2-40B4-BE49-F238E27FC236}">
                  <a16:creationId xmlns:a16="http://schemas.microsoft.com/office/drawing/2014/main" id="{50514273-C8CC-492F-90ED-3CD764632A1F}"/>
                </a:ext>
              </a:extLst>
            </p:cNvPr>
            <p:cNvSpPr/>
            <p:nvPr userDrawn="1"/>
          </p:nvSpPr>
          <p:spPr>
            <a:xfrm>
              <a:off x="-3786165" y="2935704"/>
              <a:ext cx="3593091" cy="3001071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1" i="0" u="none" strike="noStrike" kern="1200" cap="all" spc="0" normalizeH="0" baseline="0" noProof="0" dirty="0">
                  <a:ln>
                    <a:noFill/>
                  </a:ln>
                  <a:solidFill>
                    <a:srgbClr val="002E67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Security level</a:t>
              </a:r>
            </a:p>
          </p:txBody>
        </p:sp>
        <p:sp>
          <p:nvSpPr>
            <p:cNvPr id="219" name="Ovaal 218">
              <a:extLst>
                <a:ext uri="{FF2B5EF4-FFF2-40B4-BE49-F238E27FC236}">
                  <a16:creationId xmlns:a16="http://schemas.microsoft.com/office/drawing/2014/main" id="{A3AB7987-E9F1-4429-B0F8-B9AF2C29FB42}"/>
                </a:ext>
              </a:extLst>
            </p:cNvPr>
            <p:cNvSpPr/>
            <p:nvPr userDrawn="1"/>
          </p:nvSpPr>
          <p:spPr>
            <a:xfrm>
              <a:off x="-3603587" y="3407555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220" name="Rechthoek 219">
              <a:extLst>
                <a:ext uri="{FF2B5EF4-FFF2-40B4-BE49-F238E27FC236}">
                  <a16:creationId xmlns:a16="http://schemas.microsoft.com/office/drawing/2014/main" id="{B8A3B0AE-B6DF-40B9-942F-7D15060FE822}"/>
                </a:ext>
              </a:extLst>
            </p:cNvPr>
            <p:cNvSpPr/>
            <p:nvPr userDrawn="1"/>
          </p:nvSpPr>
          <p:spPr>
            <a:xfrm>
              <a:off x="-3319415" y="3407555"/>
              <a:ext cx="2944682" cy="658026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1" i="0" u="none" strike="noStrike" kern="1200" cap="all" spc="0" normalizeH="0" baseline="0" noProof="0">
                  <a:ln>
                    <a:noFill/>
                  </a:ln>
                  <a:solidFill>
                    <a:srgbClr val="002E67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ADD A SECURITY CLASSIFICATION </a:t>
              </a:r>
              <a:br>
                <a:rPr kumimoji="0" lang="en-GB" sz="1400" b="1" i="0" u="none" strike="noStrike" kern="1200" cap="all" spc="0" normalizeH="0" baseline="0" noProof="0">
                  <a:ln>
                    <a:noFill/>
                  </a:ln>
                  <a:solidFill>
                    <a:srgbClr val="002E67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</a:br>
              <a:r>
                <a:rPr kumimoji="0" lang="en-GB" sz="1400" b="1" i="0" u="none" strike="noStrike" kern="1200" cap="all" spc="0" normalizeH="0" baseline="0" noProof="0">
                  <a:ln>
                    <a:noFill/>
                  </a:ln>
                  <a:solidFill>
                    <a:srgbClr val="002E67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TO EVERY PRESENTATION.</a:t>
              </a:r>
              <a:endParaRPr kumimoji="0" lang="en-GB" sz="1400" b="1" i="0" u="none" strike="noStrike" kern="1200" cap="all" spc="0" normalizeH="0" baseline="0" noProof="0" dirty="0">
                <a:ln>
                  <a:noFill/>
                </a:ln>
                <a:solidFill>
                  <a:srgbClr val="002E67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221" name="Ovaal 220">
              <a:extLst>
                <a:ext uri="{FF2B5EF4-FFF2-40B4-BE49-F238E27FC236}">
                  <a16:creationId xmlns:a16="http://schemas.microsoft.com/office/drawing/2014/main" id="{00334228-7D9A-4455-9806-5F67BC3AACB3}"/>
                </a:ext>
              </a:extLst>
            </p:cNvPr>
            <p:cNvSpPr/>
            <p:nvPr userDrawn="1"/>
          </p:nvSpPr>
          <p:spPr>
            <a:xfrm>
              <a:off x="-3603587" y="3943435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222" name="Rechthoek 221">
              <a:extLst>
                <a:ext uri="{FF2B5EF4-FFF2-40B4-BE49-F238E27FC236}">
                  <a16:creationId xmlns:a16="http://schemas.microsoft.com/office/drawing/2014/main" id="{7BC4F40D-C837-4590-A6A4-C6492869A026}"/>
                </a:ext>
              </a:extLst>
            </p:cNvPr>
            <p:cNvSpPr/>
            <p:nvPr userDrawn="1"/>
          </p:nvSpPr>
          <p:spPr>
            <a:xfrm>
              <a:off x="-3319415" y="3943436"/>
              <a:ext cx="2944682" cy="32633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Pull one of these 4 text boxes </a:t>
              </a:r>
              <a:b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</a:b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into your presentation:</a:t>
              </a: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223" name="Ovaal 222">
              <a:extLst>
                <a:ext uri="{FF2B5EF4-FFF2-40B4-BE49-F238E27FC236}">
                  <a16:creationId xmlns:a16="http://schemas.microsoft.com/office/drawing/2014/main" id="{604D1F70-0A26-4941-9168-713D7F28D3DE}"/>
                </a:ext>
              </a:extLst>
            </p:cNvPr>
            <p:cNvSpPr/>
            <p:nvPr userDrawn="1"/>
          </p:nvSpPr>
          <p:spPr>
            <a:xfrm>
              <a:off x="-3603587" y="5495590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224" name="Rechthoek 223">
              <a:extLst>
                <a:ext uri="{FF2B5EF4-FFF2-40B4-BE49-F238E27FC236}">
                  <a16:creationId xmlns:a16="http://schemas.microsoft.com/office/drawing/2014/main" id="{9384A648-ED9C-446A-9524-5BB12A4E6788}"/>
                </a:ext>
              </a:extLst>
            </p:cNvPr>
            <p:cNvSpPr/>
            <p:nvPr userDrawn="1"/>
          </p:nvSpPr>
          <p:spPr>
            <a:xfrm>
              <a:off x="-3319416" y="5495591"/>
              <a:ext cx="3126341" cy="176837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Do not use any variations on the defined levels. </a:t>
              </a: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225" name="Rechthoek 224">
              <a:extLst>
                <a:ext uri="{FF2B5EF4-FFF2-40B4-BE49-F238E27FC236}">
                  <a16:creationId xmlns:a16="http://schemas.microsoft.com/office/drawing/2014/main" id="{E1812C07-F05E-4A82-AC0F-90DF13FDC6BA}"/>
                </a:ext>
              </a:extLst>
            </p:cNvPr>
            <p:cNvSpPr/>
            <p:nvPr userDrawn="1"/>
          </p:nvSpPr>
          <p:spPr>
            <a:xfrm>
              <a:off x="-3786437" y="5841007"/>
              <a:ext cx="3593637" cy="828000"/>
            </a:xfrm>
            <a:prstGeom prst="rect">
              <a:avLst/>
            </a:prstGeom>
            <a:solidFill>
              <a:srgbClr val="ECECEC"/>
            </a:solidFill>
            <a:ln w="6350">
              <a:solidFill>
                <a:srgbClr val="ECEC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1" i="0" u="none" strike="noStrike" kern="1200" cap="all" spc="0" normalizeH="0" baseline="0" noProof="0" dirty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CONSULT THE corporate classification  policy for more Details. </a:t>
              </a:r>
            </a:p>
          </p:txBody>
        </p:sp>
        <p:grpSp>
          <p:nvGrpSpPr>
            <p:cNvPr id="226" name="ICOON_info">
              <a:extLst>
                <a:ext uri="{FF2B5EF4-FFF2-40B4-BE49-F238E27FC236}">
                  <a16:creationId xmlns:a16="http://schemas.microsoft.com/office/drawing/2014/main" id="{2F0630EC-EC5F-411C-8DDA-0F31B66FBB3C}"/>
                </a:ext>
              </a:extLst>
            </p:cNvPr>
            <p:cNvGrpSpPr/>
            <p:nvPr userDrawn="1"/>
          </p:nvGrpSpPr>
          <p:grpSpPr>
            <a:xfrm>
              <a:off x="-376736" y="5705292"/>
              <a:ext cx="283685" cy="283685"/>
              <a:chOff x="-510741" y="5913713"/>
              <a:chExt cx="267555" cy="267555"/>
            </a:xfrm>
          </p:grpSpPr>
          <p:sp>
            <p:nvSpPr>
              <p:cNvPr id="227" name="Ovaal 226">
                <a:extLst>
                  <a:ext uri="{FF2B5EF4-FFF2-40B4-BE49-F238E27FC236}">
                    <a16:creationId xmlns:a16="http://schemas.microsoft.com/office/drawing/2014/main" id="{64F19797-B8AF-4B17-AE7E-F2CE5DB8B4EB}"/>
                  </a:ext>
                </a:extLst>
              </p:cNvPr>
              <p:cNvSpPr/>
              <p:nvPr userDrawn="1"/>
            </p:nvSpPr>
            <p:spPr>
              <a:xfrm>
                <a:off x="-491853" y="5932072"/>
                <a:ext cx="230835" cy="230835"/>
              </a:xfrm>
              <a:prstGeom prst="ellipse">
                <a:avLst/>
              </a:prstGeom>
              <a:solidFill>
                <a:srgbClr val="211F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00" b="0" i="0" u="none" strike="noStrike" kern="1200" cap="all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  <p:sp>
            <p:nvSpPr>
              <p:cNvPr id="228" name="Graphic 163" descr="Informatie">
                <a:extLst>
                  <a:ext uri="{FF2B5EF4-FFF2-40B4-BE49-F238E27FC236}">
                    <a16:creationId xmlns:a16="http://schemas.microsoft.com/office/drawing/2014/main" id="{F8C0313B-8DB4-4184-82A2-ED03A99C0FAA}"/>
                  </a:ext>
                </a:extLst>
              </p:cNvPr>
              <p:cNvSpPr/>
              <p:nvPr/>
            </p:nvSpPr>
            <p:spPr>
              <a:xfrm>
                <a:off x="-510741" y="5913713"/>
                <a:ext cx="267555" cy="267555"/>
              </a:xfrm>
              <a:custGeom>
                <a:avLst/>
                <a:gdLst>
                  <a:gd name="connsiteX0" fmla="*/ 145860 w 291719"/>
                  <a:gd name="connsiteY0" fmla="*/ 0 h 291719"/>
                  <a:gd name="connsiteX1" fmla="*/ 0 w 291719"/>
                  <a:gd name="connsiteY1" fmla="*/ 145860 h 291719"/>
                  <a:gd name="connsiteX2" fmla="*/ 145860 w 291719"/>
                  <a:gd name="connsiteY2" fmla="*/ 291720 h 291719"/>
                  <a:gd name="connsiteX3" fmla="*/ 291720 w 291719"/>
                  <a:gd name="connsiteY3" fmla="*/ 145860 h 291719"/>
                  <a:gd name="connsiteX4" fmla="*/ 145860 w 291719"/>
                  <a:gd name="connsiteY4" fmla="*/ 0 h 291719"/>
                  <a:gd name="connsiteX5" fmla="*/ 138183 w 291719"/>
                  <a:gd name="connsiteY5" fmla="*/ 38384 h 291719"/>
                  <a:gd name="connsiteX6" fmla="*/ 157375 w 291719"/>
                  <a:gd name="connsiteY6" fmla="*/ 57576 h 291719"/>
                  <a:gd name="connsiteX7" fmla="*/ 138183 w 291719"/>
                  <a:gd name="connsiteY7" fmla="*/ 76768 h 291719"/>
                  <a:gd name="connsiteX8" fmla="*/ 118991 w 291719"/>
                  <a:gd name="connsiteY8" fmla="*/ 57576 h 291719"/>
                  <a:gd name="connsiteX9" fmla="*/ 138183 w 291719"/>
                  <a:gd name="connsiteY9" fmla="*/ 38384 h 291719"/>
                  <a:gd name="connsiteX10" fmla="*/ 184244 w 291719"/>
                  <a:gd name="connsiteY10" fmla="*/ 253336 h 291719"/>
                  <a:gd name="connsiteX11" fmla="*/ 107476 w 291719"/>
                  <a:gd name="connsiteY11" fmla="*/ 253336 h 291719"/>
                  <a:gd name="connsiteX12" fmla="*/ 107476 w 291719"/>
                  <a:gd name="connsiteY12" fmla="*/ 230305 h 291719"/>
                  <a:gd name="connsiteX13" fmla="*/ 134345 w 291719"/>
                  <a:gd name="connsiteY13" fmla="*/ 230305 h 291719"/>
                  <a:gd name="connsiteX14" fmla="*/ 134345 w 291719"/>
                  <a:gd name="connsiteY14" fmla="*/ 115153 h 291719"/>
                  <a:gd name="connsiteX15" fmla="*/ 111314 w 291719"/>
                  <a:gd name="connsiteY15" fmla="*/ 115153 h 291719"/>
                  <a:gd name="connsiteX16" fmla="*/ 111314 w 291719"/>
                  <a:gd name="connsiteY16" fmla="*/ 92122 h 291719"/>
                  <a:gd name="connsiteX17" fmla="*/ 157375 w 291719"/>
                  <a:gd name="connsiteY17" fmla="*/ 92122 h 291719"/>
                  <a:gd name="connsiteX18" fmla="*/ 157375 w 291719"/>
                  <a:gd name="connsiteY18" fmla="*/ 115153 h 291719"/>
                  <a:gd name="connsiteX19" fmla="*/ 157375 w 291719"/>
                  <a:gd name="connsiteY19" fmla="*/ 230305 h 291719"/>
                  <a:gd name="connsiteX20" fmla="*/ 184244 w 291719"/>
                  <a:gd name="connsiteY20" fmla="*/ 230305 h 291719"/>
                  <a:gd name="connsiteX21" fmla="*/ 184244 w 291719"/>
                  <a:gd name="connsiteY21" fmla="*/ 253336 h 291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91719" h="291719">
                    <a:moveTo>
                      <a:pt x="145860" y="0"/>
                    </a:moveTo>
                    <a:cubicBezTo>
                      <a:pt x="65253" y="0"/>
                      <a:pt x="0" y="65253"/>
                      <a:pt x="0" y="145860"/>
                    </a:cubicBezTo>
                    <a:cubicBezTo>
                      <a:pt x="0" y="226467"/>
                      <a:pt x="65253" y="291720"/>
                      <a:pt x="145860" y="291720"/>
                    </a:cubicBezTo>
                    <a:cubicBezTo>
                      <a:pt x="226467" y="291720"/>
                      <a:pt x="291720" y="226467"/>
                      <a:pt x="291720" y="145860"/>
                    </a:cubicBezTo>
                    <a:cubicBezTo>
                      <a:pt x="291720" y="65253"/>
                      <a:pt x="226467" y="0"/>
                      <a:pt x="145860" y="0"/>
                    </a:cubicBezTo>
                    <a:close/>
                    <a:moveTo>
                      <a:pt x="138183" y="38384"/>
                    </a:moveTo>
                    <a:cubicBezTo>
                      <a:pt x="148931" y="38384"/>
                      <a:pt x="157375" y="46829"/>
                      <a:pt x="157375" y="57576"/>
                    </a:cubicBezTo>
                    <a:cubicBezTo>
                      <a:pt x="157375" y="68324"/>
                      <a:pt x="148931" y="76768"/>
                      <a:pt x="138183" y="76768"/>
                    </a:cubicBezTo>
                    <a:cubicBezTo>
                      <a:pt x="127435" y="76768"/>
                      <a:pt x="118991" y="68324"/>
                      <a:pt x="118991" y="57576"/>
                    </a:cubicBezTo>
                    <a:cubicBezTo>
                      <a:pt x="118991" y="46829"/>
                      <a:pt x="127435" y="38384"/>
                      <a:pt x="138183" y="38384"/>
                    </a:cubicBezTo>
                    <a:close/>
                    <a:moveTo>
                      <a:pt x="184244" y="253336"/>
                    </a:moveTo>
                    <a:lnTo>
                      <a:pt x="107476" y="253336"/>
                    </a:lnTo>
                    <a:lnTo>
                      <a:pt x="107476" y="230305"/>
                    </a:lnTo>
                    <a:lnTo>
                      <a:pt x="134345" y="230305"/>
                    </a:lnTo>
                    <a:lnTo>
                      <a:pt x="134345" y="115153"/>
                    </a:lnTo>
                    <a:lnTo>
                      <a:pt x="111314" y="115153"/>
                    </a:lnTo>
                    <a:lnTo>
                      <a:pt x="111314" y="92122"/>
                    </a:lnTo>
                    <a:lnTo>
                      <a:pt x="157375" y="92122"/>
                    </a:lnTo>
                    <a:lnTo>
                      <a:pt x="157375" y="115153"/>
                    </a:lnTo>
                    <a:lnTo>
                      <a:pt x="157375" y="230305"/>
                    </a:lnTo>
                    <a:lnTo>
                      <a:pt x="184244" y="230305"/>
                    </a:lnTo>
                    <a:lnTo>
                      <a:pt x="184244" y="253336"/>
                    </a:lnTo>
                    <a:close/>
                  </a:path>
                </a:pathLst>
              </a:custGeom>
              <a:solidFill>
                <a:srgbClr val="1FF524"/>
              </a:solidFill>
              <a:ln w="3770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</p:grpSp>
      </p:grpSp>
      <p:sp>
        <p:nvSpPr>
          <p:cNvPr id="233" name="Tijdelijke aanduiding voor tekst 22">
            <a:extLst>
              <a:ext uri="{FF2B5EF4-FFF2-40B4-BE49-F238E27FC236}">
                <a16:creationId xmlns:a16="http://schemas.microsoft.com/office/drawing/2014/main" id="{B1477AEB-1AB7-4453-9694-6E822C645F3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-3317127" y="4542842"/>
            <a:ext cx="1433754" cy="228884"/>
          </a:xfrm>
          <a:blipFill>
            <a:blip r:embed="rId4"/>
            <a:srcRect/>
            <a:stretch>
              <a:fillRect l="-7530" t="-17512" r="7530" b="-36382"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GB" dirty="0"/>
              <a:t> </a:t>
            </a:r>
          </a:p>
        </p:txBody>
      </p:sp>
      <p:sp>
        <p:nvSpPr>
          <p:cNvPr id="234" name="Tijdelijke aanduiding voor tekst 22">
            <a:extLst>
              <a:ext uri="{FF2B5EF4-FFF2-40B4-BE49-F238E27FC236}">
                <a16:creationId xmlns:a16="http://schemas.microsoft.com/office/drawing/2014/main" id="{EB057DFF-5BDE-4038-B576-334DBBEFDDB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-3317127" y="4809542"/>
            <a:ext cx="1433754" cy="228884"/>
          </a:xfrm>
          <a:blipFill>
            <a:blip r:embed="rId5"/>
            <a:srcRect/>
            <a:stretch>
              <a:fillRect l="-7530" t="-17512" r="7530" b="-36382"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GB" dirty="0"/>
              <a:t> </a:t>
            </a:r>
          </a:p>
        </p:txBody>
      </p:sp>
      <p:sp>
        <p:nvSpPr>
          <p:cNvPr id="235" name="Tijdelijke aanduiding voor tekst 22">
            <a:extLst>
              <a:ext uri="{FF2B5EF4-FFF2-40B4-BE49-F238E27FC236}">
                <a16:creationId xmlns:a16="http://schemas.microsoft.com/office/drawing/2014/main" id="{EA6D8AA8-D217-4975-9B89-301510778CA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-3317127" y="5076242"/>
            <a:ext cx="1433754" cy="228884"/>
          </a:xfrm>
          <a:blipFill>
            <a:blip r:embed="rId6"/>
            <a:srcRect/>
            <a:stretch>
              <a:fillRect l="-7530" t="-17512" r="7530" b="-36382"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GB" dirty="0"/>
              <a:t> </a:t>
            </a:r>
          </a:p>
        </p:txBody>
      </p:sp>
      <p:sp>
        <p:nvSpPr>
          <p:cNvPr id="236" name="Tijdelijke aanduiding voor tekst 22">
            <a:extLst>
              <a:ext uri="{FF2B5EF4-FFF2-40B4-BE49-F238E27FC236}">
                <a16:creationId xmlns:a16="http://schemas.microsoft.com/office/drawing/2014/main" id="{2DFB0DA3-EE8D-4844-9F83-0F5DD6E924D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-3317127" y="5342942"/>
            <a:ext cx="2038350" cy="228884"/>
          </a:xfrm>
          <a:blipFill>
            <a:blip r:embed="rId7"/>
            <a:srcRect/>
            <a:stretch>
              <a:fillRect l="-4776" t="-17512" r="4776" b="-36382"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GB" dirty="0"/>
              <a:t> </a:t>
            </a:r>
          </a:p>
        </p:txBody>
      </p:sp>
      <p:grpSp>
        <p:nvGrpSpPr>
          <p:cNvPr id="157" name="INSTRUCTION">
            <a:extLst>
              <a:ext uri="{FF2B5EF4-FFF2-40B4-BE49-F238E27FC236}">
                <a16:creationId xmlns:a16="http://schemas.microsoft.com/office/drawing/2014/main" id="{14461DB9-5B1C-46AA-B9BC-A90199BEE960}"/>
              </a:ext>
            </a:extLst>
          </p:cNvPr>
          <p:cNvGrpSpPr/>
          <p:nvPr userDrawn="1"/>
        </p:nvGrpSpPr>
        <p:grpSpPr>
          <a:xfrm>
            <a:off x="12377595" y="-1"/>
            <a:ext cx="3693386" cy="6640349"/>
            <a:chOff x="-3786165" y="-1"/>
            <a:chExt cx="3693386" cy="6640349"/>
          </a:xfrm>
        </p:grpSpPr>
        <p:sp>
          <p:nvSpPr>
            <p:cNvPr id="158" name="Rechthoek 157">
              <a:extLst>
                <a:ext uri="{FF2B5EF4-FFF2-40B4-BE49-F238E27FC236}">
                  <a16:creationId xmlns:a16="http://schemas.microsoft.com/office/drawing/2014/main" id="{66BB908F-3B0B-42A7-A819-0F493393E7E1}"/>
                </a:ext>
              </a:extLst>
            </p:cNvPr>
            <p:cNvSpPr/>
            <p:nvPr userDrawn="1"/>
          </p:nvSpPr>
          <p:spPr>
            <a:xfrm>
              <a:off x="-3786165" y="-1"/>
              <a:ext cx="3593091" cy="5991727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1" i="0" u="none" strike="noStrike" kern="1200" cap="all" spc="0" normalizeH="0" baseline="0" noProof="0" dirty="0">
                  <a:ln>
                    <a:noFill/>
                  </a:ln>
                  <a:solidFill>
                    <a:srgbClr val="002E67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Insert/edit an image</a:t>
              </a:r>
            </a:p>
          </p:txBody>
        </p:sp>
        <p:sp>
          <p:nvSpPr>
            <p:cNvPr id="159" name="Ovaal 158">
              <a:extLst>
                <a:ext uri="{FF2B5EF4-FFF2-40B4-BE49-F238E27FC236}">
                  <a16:creationId xmlns:a16="http://schemas.microsoft.com/office/drawing/2014/main" id="{6668BF1D-8022-44E7-AB76-19AD0C6B4110}"/>
                </a:ext>
              </a:extLst>
            </p:cNvPr>
            <p:cNvSpPr/>
            <p:nvPr userDrawn="1"/>
          </p:nvSpPr>
          <p:spPr>
            <a:xfrm>
              <a:off x="-3603587" y="46532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160" name="Rechthoek 159">
              <a:extLst>
                <a:ext uri="{FF2B5EF4-FFF2-40B4-BE49-F238E27FC236}">
                  <a16:creationId xmlns:a16="http://schemas.microsoft.com/office/drawing/2014/main" id="{FFA7E9AB-68DA-4C3F-AC7F-BB781EABFD21}"/>
                </a:ext>
              </a:extLst>
            </p:cNvPr>
            <p:cNvSpPr/>
            <p:nvPr userDrawn="1"/>
          </p:nvSpPr>
          <p:spPr>
            <a:xfrm>
              <a:off x="-3319415" y="465324"/>
              <a:ext cx="2962706" cy="668152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If necessary, delete the existing image</a:t>
              </a:r>
              <a:b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</a:b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by using the </a:t>
              </a:r>
              <a:r>
                <a:rPr kumimoji="0" lang="en-GB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‘Backspace key’</a:t>
              </a: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. Select the placeholder, go to the tab </a:t>
              </a:r>
              <a:r>
                <a:rPr kumimoji="0" lang="en-GB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‘</a:t>
              </a:r>
              <a:r>
                <a:rPr kumimoji="0" lang="en-GB" sz="12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Slidebuilder</a:t>
              </a:r>
              <a:r>
                <a:rPr kumimoji="0" lang="en-GB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’</a:t>
              </a: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and click on the button </a:t>
              </a:r>
              <a:r>
                <a:rPr kumimoji="0" lang="en-GB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‘Images’</a:t>
              </a: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.</a:t>
              </a:r>
            </a:p>
          </p:txBody>
        </p:sp>
        <p:sp>
          <p:nvSpPr>
            <p:cNvPr id="161" name="Ovaal 160">
              <a:extLst>
                <a:ext uri="{FF2B5EF4-FFF2-40B4-BE49-F238E27FC236}">
                  <a16:creationId xmlns:a16="http://schemas.microsoft.com/office/drawing/2014/main" id="{D9F9CBD3-15AA-473A-8889-79A37A0AF781}"/>
                </a:ext>
              </a:extLst>
            </p:cNvPr>
            <p:cNvSpPr/>
            <p:nvPr userDrawn="1"/>
          </p:nvSpPr>
          <p:spPr>
            <a:xfrm>
              <a:off x="-3603587" y="2633935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162" name="Rechthoek 161">
              <a:extLst>
                <a:ext uri="{FF2B5EF4-FFF2-40B4-BE49-F238E27FC236}">
                  <a16:creationId xmlns:a16="http://schemas.microsoft.com/office/drawing/2014/main" id="{1F23F103-BC50-4960-A293-0DF3AC39C903}"/>
                </a:ext>
              </a:extLst>
            </p:cNvPr>
            <p:cNvSpPr/>
            <p:nvPr userDrawn="1"/>
          </p:nvSpPr>
          <p:spPr>
            <a:xfrm>
              <a:off x="-3319416" y="2633936"/>
              <a:ext cx="3126341" cy="462795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Click with the right mouse button on the thumbnail display of the slide on the left side </a:t>
              </a:r>
              <a:b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</a:b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of the screen and choose </a:t>
              </a:r>
              <a:r>
                <a:rPr kumimoji="0" lang="en-GB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‘Reset slide’</a:t>
              </a: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.</a:t>
              </a:r>
            </a:p>
          </p:txBody>
        </p:sp>
        <p:sp>
          <p:nvSpPr>
            <p:cNvPr id="163" name="Ovaal 162">
              <a:extLst>
                <a:ext uri="{FF2B5EF4-FFF2-40B4-BE49-F238E27FC236}">
                  <a16:creationId xmlns:a16="http://schemas.microsoft.com/office/drawing/2014/main" id="{4082AF9D-8682-44E3-9184-DA4D1AF691DE}"/>
                </a:ext>
              </a:extLst>
            </p:cNvPr>
            <p:cNvSpPr/>
            <p:nvPr userDrawn="1"/>
          </p:nvSpPr>
          <p:spPr>
            <a:xfrm>
              <a:off x="-3603587" y="4226365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164" name="Rechthoek 163">
              <a:extLst>
                <a:ext uri="{FF2B5EF4-FFF2-40B4-BE49-F238E27FC236}">
                  <a16:creationId xmlns:a16="http://schemas.microsoft.com/office/drawing/2014/main" id="{5DF826BF-5257-4577-AB48-A8604D6E8910}"/>
                </a:ext>
              </a:extLst>
            </p:cNvPr>
            <p:cNvSpPr/>
            <p:nvPr userDrawn="1"/>
          </p:nvSpPr>
          <p:spPr>
            <a:xfrm>
              <a:off x="-3319416" y="4226366"/>
              <a:ext cx="2944683" cy="820954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To scale or drag the image, go to the tab </a:t>
              </a:r>
              <a:r>
                <a:rPr kumimoji="0" lang="en-GB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‘Picture Tools - Format’</a:t>
              </a: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and click on</a:t>
              </a:r>
              <a:b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</a:b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the button </a:t>
              </a:r>
              <a:r>
                <a:rPr kumimoji="0" lang="en-GB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‘Crop’</a:t>
              </a: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. Scale the image itself with</a:t>
              </a:r>
              <a:b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</a:b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the spheres and scale the image frame with the brackets.</a:t>
              </a:r>
            </a:p>
          </p:txBody>
        </p:sp>
        <p:sp>
          <p:nvSpPr>
            <p:cNvPr id="165" name="Rechthoek 164">
              <a:extLst>
                <a:ext uri="{FF2B5EF4-FFF2-40B4-BE49-F238E27FC236}">
                  <a16:creationId xmlns:a16="http://schemas.microsoft.com/office/drawing/2014/main" id="{48B490B4-D19D-4368-9054-DB598FAA766B}"/>
                </a:ext>
              </a:extLst>
            </p:cNvPr>
            <p:cNvSpPr/>
            <p:nvPr userDrawn="1"/>
          </p:nvSpPr>
          <p:spPr>
            <a:xfrm>
              <a:off x="-3316836" y="3200265"/>
              <a:ext cx="1239216" cy="719917"/>
            </a:xfrm>
            <a:prstGeom prst="rect">
              <a:avLst/>
            </a:prstGeom>
            <a:pattFill prst="wdUpDiag">
              <a:fgClr>
                <a:srgbClr val="E0E0E0"/>
              </a:fgClr>
              <a:bgClr>
                <a:srgbClr val="ECECEC"/>
              </a:bgClr>
            </a:pattFill>
            <a:ln w="12700">
              <a:solidFill>
                <a:srgbClr val="D3D3D3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7200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000" b="0" i="1" u="none" strike="noStrike" kern="1200" cap="none" spc="0" normalizeH="0" baseline="0" noProof="0" dirty="0">
                <a:ln>
                  <a:noFill/>
                </a:ln>
                <a:solidFill>
                  <a:srgbClr val="211F2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grpSp>
          <p:nvGrpSpPr>
            <p:cNvPr id="166" name="Groep 165">
              <a:extLst>
                <a:ext uri="{FF2B5EF4-FFF2-40B4-BE49-F238E27FC236}">
                  <a16:creationId xmlns:a16="http://schemas.microsoft.com/office/drawing/2014/main" id="{5AA1A194-DFF8-4071-B1D4-D831C839309E}"/>
                </a:ext>
              </a:extLst>
            </p:cNvPr>
            <p:cNvGrpSpPr/>
            <p:nvPr userDrawn="1"/>
          </p:nvGrpSpPr>
          <p:grpSpPr>
            <a:xfrm>
              <a:off x="-2485819" y="3479783"/>
              <a:ext cx="1222990" cy="563933"/>
              <a:chOff x="-2485819" y="3399207"/>
              <a:chExt cx="1222990" cy="563933"/>
            </a:xfrm>
          </p:grpSpPr>
          <p:sp>
            <p:nvSpPr>
              <p:cNvPr id="205" name="Rechthoek 204">
                <a:extLst>
                  <a:ext uri="{FF2B5EF4-FFF2-40B4-BE49-F238E27FC236}">
                    <a16:creationId xmlns:a16="http://schemas.microsoft.com/office/drawing/2014/main" id="{F6A90813-DB5A-453A-9278-E64FA1F4D09B}"/>
                  </a:ext>
                </a:extLst>
              </p:cNvPr>
              <p:cNvSpPr/>
              <p:nvPr userDrawn="1"/>
            </p:nvSpPr>
            <p:spPr>
              <a:xfrm>
                <a:off x="-2485819" y="3399207"/>
                <a:ext cx="1176476" cy="504851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D1D1D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  <p:sp>
            <p:nvSpPr>
              <p:cNvPr id="206" name="Rechthoek 205">
                <a:extLst>
                  <a:ext uri="{FF2B5EF4-FFF2-40B4-BE49-F238E27FC236}">
                    <a16:creationId xmlns:a16="http://schemas.microsoft.com/office/drawing/2014/main" id="{E4F0A027-0C87-4ACE-AACC-AA5FB0391CCD}"/>
                  </a:ext>
                </a:extLst>
              </p:cNvPr>
              <p:cNvSpPr/>
              <p:nvPr userDrawn="1"/>
            </p:nvSpPr>
            <p:spPr>
              <a:xfrm>
                <a:off x="-2479584" y="3652838"/>
                <a:ext cx="1164007" cy="246701"/>
              </a:xfrm>
              <a:prstGeom prst="rect">
                <a:avLst/>
              </a:prstGeom>
              <a:solidFill>
                <a:srgbClr val="FCE4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  <p:grpSp>
            <p:nvGrpSpPr>
              <p:cNvPr id="207" name="Groep 206">
                <a:extLst>
                  <a:ext uri="{FF2B5EF4-FFF2-40B4-BE49-F238E27FC236}">
                    <a16:creationId xmlns:a16="http://schemas.microsoft.com/office/drawing/2014/main" id="{44393C81-C0BA-403B-B24E-CE4246FB8410}"/>
                  </a:ext>
                </a:extLst>
              </p:cNvPr>
              <p:cNvGrpSpPr/>
              <p:nvPr userDrawn="1"/>
            </p:nvGrpSpPr>
            <p:grpSpPr>
              <a:xfrm>
                <a:off x="-2403869" y="3460544"/>
                <a:ext cx="155951" cy="131922"/>
                <a:chOff x="12968836" y="3354170"/>
                <a:chExt cx="404806" cy="342433"/>
              </a:xfrm>
            </p:grpSpPr>
            <p:sp>
              <p:nvSpPr>
                <p:cNvPr id="237" name="Rechthoek: afgeronde hoeken 236">
                  <a:extLst>
                    <a:ext uri="{FF2B5EF4-FFF2-40B4-BE49-F238E27FC236}">
                      <a16:creationId xmlns:a16="http://schemas.microsoft.com/office/drawing/2014/main" id="{A669A6A8-742A-4C4D-BF9B-3452F23ECB72}"/>
                    </a:ext>
                  </a:extLst>
                </p:cNvPr>
                <p:cNvSpPr/>
                <p:nvPr userDrawn="1"/>
              </p:nvSpPr>
              <p:spPr>
                <a:xfrm>
                  <a:off x="12968836" y="3354170"/>
                  <a:ext cx="404806" cy="342433"/>
                </a:xfrm>
                <a:prstGeom prst="roundRect">
                  <a:avLst>
                    <a:gd name="adj" fmla="val 2911"/>
                  </a:avLst>
                </a:prstGeom>
                <a:solidFill>
                  <a:schemeClr val="bg1"/>
                </a:solidFill>
                <a:ln w="12700">
                  <a:solidFill>
                    <a:srgbClr val="81818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38" name="Rechthoek 237">
                  <a:extLst>
                    <a:ext uri="{FF2B5EF4-FFF2-40B4-BE49-F238E27FC236}">
                      <a16:creationId xmlns:a16="http://schemas.microsoft.com/office/drawing/2014/main" id="{1060F90C-FA03-43CC-9402-83112C018348}"/>
                    </a:ext>
                  </a:extLst>
                </p:cNvPr>
                <p:cNvSpPr/>
                <p:nvPr userDrawn="1"/>
              </p:nvSpPr>
              <p:spPr>
                <a:xfrm>
                  <a:off x="13025180" y="3401181"/>
                  <a:ext cx="305213" cy="41563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39" name="Rechthoek 238">
                  <a:extLst>
                    <a:ext uri="{FF2B5EF4-FFF2-40B4-BE49-F238E27FC236}">
                      <a16:creationId xmlns:a16="http://schemas.microsoft.com/office/drawing/2014/main" id="{369D4637-BDCB-46B5-8EE6-0A95AB5AF5C9}"/>
                    </a:ext>
                  </a:extLst>
                </p:cNvPr>
                <p:cNvSpPr/>
                <p:nvPr userDrawn="1"/>
              </p:nvSpPr>
              <p:spPr>
                <a:xfrm>
                  <a:off x="13025181" y="3471575"/>
                  <a:ext cx="118778" cy="181691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40" name="Rechthoek 239">
                  <a:extLst>
                    <a:ext uri="{FF2B5EF4-FFF2-40B4-BE49-F238E27FC236}">
                      <a16:creationId xmlns:a16="http://schemas.microsoft.com/office/drawing/2014/main" id="{2D3BAD41-EE9A-4063-A769-355D146B015C}"/>
                    </a:ext>
                  </a:extLst>
                </p:cNvPr>
                <p:cNvSpPr/>
                <p:nvPr userDrawn="1"/>
              </p:nvSpPr>
              <p:spPr>
                <a:xfrm>
                  <a:off x="13180812" y="3481982"/>
                  <a:ext cx="13527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41" name="Rechthoek 240">
                  <a:extLst>
                    <a:ext uri="{FF2B5EF4-FFF2-40B4-BE49-F238E27FC236}">
                      <a16:creationId xmlns:a16="http://schemas.microsoft.com/office/drawing/2014/main" id="{1DA8967A-CF51-45A4-BD88-9E1DA399481B}"/>
                    </a:ext>
                  </a:extLst>
                </p:cNvPr>
                <p:cNvSpPr/>
                <p:nvPr userDrawn="1"/>
              </p:nvSpPr>
              <p:spPr>
                <a:xfrm>
                  <a:off x="13180812" y="3554800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42" name="Rechthoek 241">
                  <a:extLst>
                    <a:ext uri="{FF2B5EF4-FFF2-40B4-BE49-F238E27FC236}">
                      <a16:creationId xmlns:a16="http://schemas.microsoft.com/office/drawing/2014/main" id="{ADBC4DC6-8A9E-4ECD-9F3C-AA8CFAAB251B}"/>
                    </a:ext>
                  </a:extLst>
                </p:cNvPr>
                <p:cNvSpPr/>
                <p:nvPr userDrawn="1"/>
              </p:nvSpPr>
              <p:spPr>
                <a:xfrm>
                  <a:off x="13180812" y="3627618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208" name="Groep 207">
                <a:extLst>
                  <a:ext uri="{FF2B5EF4-FFF2-40B4-BE49-F238E27FC236}">
                    <a16:creationId xmlns:a16="http://schemas.microsoft.com/office/drawing/2014/main" id="{093D8896-C769-48B6-B92F-E01441C84A8D}"/>
                  </a:ext>
                </a:extLst>
              </p:cNvPr>
              <p:cNvGrpSpPr/>
              <p:nvPr userDrawn="1"/>
            </p:nvGrpSpPr>
            <p:grpSpPr>
              <a:xfrm>
                <a:off x="-2423424" y="3690208"/>
                <a:ext cx="166739" cy="218963"/>
                <a:chOff x="12940828" y="3950597"/>
                <a:chExt cx="432813" cy="568367"/>
              </a:xfrm>
            </p:grpSpPr>
            <p:grpSp>
              <p:nvGrpSpPr>
                <p:cNvPr id="212" name="Groep 211">
                  <a:extLst>
                    <a:ext uri="{FF2B5EF4-FFF2-40B4-BE49-F238E27FC236}">
                      <a16:creationId xmlns:a16="http://schemas.microsoft.com/office/drawing/2014/main" id="{19DC1780-CE17-46BA-B66F-0934D8592081}"/>
                    </a:ext>
                  </a:extLst>
                </p:cNvPr>
                <p:cNvGrpSpPr/>
                <p:nvPr userDrawn="1"/>
              </p:nvGrpSpPr>
              <p:grpSpPr>
                <a:xfrm>
                  <a:off x="13000382" y="4006891"/>
                  <a:ext cx="373259" cy="315747"/>
                  <a:chOff x="12968836" y="3354170"/>
                  <a:chExt cx="404806" cy="342433"/>
                </a:xfrm>
              </p:grpSpPr>
              <p:sp>
                <p:nvSpPr>
                  <p:cNvPr id="214" name="Rechthoek: afgeronde hoeken 213">
                    <a:extLst>
                      <a:ext uri="{FF2B5EF4-FFF2-40B4-BE49-F238E27FC236}">
                        <a16:creationId xmlns:a16="http://schemas.microsoft.com/office/drawing/2014/main" id="{C76DA7FE-EC07-4F1D-94FD-9A6C5A45318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968836" y="3354170"/>
                    <a:ext cx="404806" cy="342433"/>
                  </a:xfrm>
                  <a:prstGeom prst="roundRect">
                    <a:avLst>
                      <a:gd name="adj" fmla="val 2911"/>
                    </a:avLst>
                  </a:prstGeom>
                  <a:solidFill>
                    <a:schemeClr val="bg1"/>
                  </a:solidFill>
                  <a:ln w="12700">
                    <a:solidFill>
                      <a:srgbClr val="81818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90000"/>
                      </a:lnSpc>
                      <a:spcBef>
                        <a:spcPts val="600"/>
                      </a:spcBef>
                      <a:spcAft>
                        <a:spcPts val="60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215" name="Rechthoek 214">
                    <a:extLst>
                      <a:ext uri="{FF2B5EF4-FFF2-40B4-BE49-F238E27FC236}">
                        <a16:creationId xmlns:a16="http://schemas.microsoft.com/office/drawing/2014/main" id="{BBE7F42E-2556-4B26-8849-162E558D683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25180" y="3401181"/>
                    <a:ext cx="305213" cy="41563"/>
                  </a:xfrm>
                  <a:prstGeom prst="rect">
                    <a:avLst/>
                  </a:prstGeom>
                  <a:solidFill>
                    <a:srgbClr val="D1D1D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229" name="Rechthoek 228">
                    <a:extLst>
                      <a:ext uri="{FF2B5EF4-FFF2-40B4-BE49-F238E27FC236}">
                        <a16:creationId xmlns:a16="http://schemas.microsoft.com/office/drawing/2014/main" id="{F2AF108D-C639-42F0-8599-AFD7E4C0AB7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25181" y="3471575"/>
                    <a:ext cx="118778" cy="181691"/>
                  </a:xfrm>
                  <a:prstGeom prst="rect">
                    <a:avLst/>
                  </a:prstGeom>
                  <a:solidFill>
                    <a:srgbClr val="D1D1D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230" name="Rechthoek 229">
                    <a:extLst>
                      <a:ext uri="{FF2B5EF4-FFF2-40B4-BE49-F238E27FC236}">
                        <a16:creationId xmlns:a16="http://schemas.microsoft.com/office/drawing/2014/main" id="{4C08DC00-396D-42E1-A0D6-B5ACE89D151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481982"/>
                    <a:ext cx="13527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231" name="Rechthoek 230">
                    <a:extLst>
                      <a:ext uri="{FF2B5EF4-FFF2-40B4-BE49-F238E27FC236}">
                        <a16:creationId xmlns:a16="http://schemas.microsoft.com/office/drawing/2014/main" id="{4F45DBD9-5A47-4D43-9C05-5B3D37AFC6A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554800"/>
                    <a:ext cx="6941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232" name="Rechthoek 231">
                    <a:extLst>
                      <a:ext uri="{FF2B5EF4-FFF2-40B4-BE49-F238E27FC236}">
                        <a16:creationId xmlns:a16="http://schemas.microsoft.com/office/drawing/2014/main" id="{4BEFB8E6-5851-4C6E-B52E-3B3A0002E52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627618"/>
                    <a:ext cx="6941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endParaRPr>
                  </a:p>
                </p:txBody>
              </p:sp>
            </p:grpSp>
            <p:sp>
              <p:nvSpPr>
                <p:cNvPr id="213" name="Boog 212">
                  <a:extLst>
                    <a:ext uri="{FF2B5EF4-FFF2-40B4-BE49-F238E27FC236}">
                      <a16:creationId xmlns:a16="http://schemas.microsoft.com/office/drawing/2014/main" id="{A11D44F0-6C55-41FF-AF4B-DD944C037360}"/>
                    </a:ext>
                  </a:extLst>
                </p:cNvPr>
                <p:cNvSpPr/>
                <p:nvPr userDrawn="1"/>
              </p:nvSpPr>
              <p:spPr>
                <a:xfrm rot="17637075">
                  <a:off x="12776155" y="4115270"/>
                  <a:ext cx="568367" cy="239021"/>
                </a:xfrm>
                <a:prstGeom prst="arc">
                  <a:avLst>
                    <a:gd name="adj1" fmla="val 15959368"/>
                    <a:gd name="adj2" fmla="val 1354623"/>
                  </a:avLst>
                </a:prstGeom>
                <a:noFill/>
                <a:ln w="19050" cap="flat" cmpd="sng" algn="ctr">
                  <a:solidFill>
                    <a:srgbClr val="4D82B8"/>
                  </a:solidFill>
                  <a:prstDash val="solid"/>
                  <a:headEnd type="arrow" w="med" len="sm"/>
                </a:ln>
                <a:effectLst/>
              </p:spPr>
              <p:txBody>
                <a:bodyPr rtlCol="0" anchor="ctr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</p:grpSp>
          <p:sp>
            <p:nvSpPr>
              <p:cNvPr id="209" name="Tekstvak 208">
                <a:extLst>
                  <a:ext uri="{FF2B5EF4-FFF2-40B4-BE49-F238E27FC236}">
                    <a16:creationId xmlns:a16="http://schemas.microsoft.com/office/drawing/2014/main" id="{63EDE0DA-CC57-41D2-8F20-865D4435310B}"/>
                  </a:ext>
                </a:extLst>
              </p:cNvPr>
              <p:cNvSpPr txBox="1"/>
              <p:nvPr userDrawn="1"/>
            </p:nvSpPr>
            <p:spPr>
              <a:xfrm>
                <a:off x="-2245455" y="3460544"/>
                <a:ext cx="896116" cy="134709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marR="0" lvl="0" indent="0" algn="l" defTabSz="1217512" rtl="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Layout</a:t>
                </a:r>
              </a:p>
            </p:txBody>
          </p:sp>
          <p:sp>
            <p:nvSpPr>
              <p:cNvPr id="210" name="Tekstvak 209">
                <a:extLst>
                  <a:ext uri="{FF2B5EF4-FFF2-40B4-BE49-F238E27FC236}">
                    <a16:creationId xmlns:a16="http://schemas.microsoft.com/office/drawing/2014/main" id="{D5C83E80-E819-467F-8305-AA4BD4CACFEE}"/>
                  </a:ext>
                </a:extLst>
              </p:cNvPr>
              <p:cNvSpPr txBox="1"/>
              <p:nvPr userDrawn="1"/>
            </p:nvSpPr>
            <p:spPr>
              <a:xfrm>
                <a:off x="-2258884" y="3712980"/>
                <a:ext cx="909545" cy="126416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marR="0" lvl="0" indent="0" algn="l" defTabSz="1217512" rtl="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Reset slide</a:t>
                </a:r>
              </a:p>
            </p:txBody>
          </p:sp>
          <p:sp>
            <p:nvSpPr>
              <p:cNvPr id="211" name="Vrije vorm: vorm 210">
                <a:extLst>
                  <a:ext uri="{FF2B5EF4-FFF2-40B4-BE49-F238E27FC236}">
                    <a16:creationId xmlns:a16="http://schemas.microsoft.com/office/drawing/2014/main" id="{3E41E3E1-19B0-47A5-BB00-384D742709CB}"/>
                  </a:ext>
                </a:extLst>
              </p:cNvPr>
              <p:cNvSpPr/>
              <p:nvPr userDrawn="1"/>
            </p:nvSpPr>
            <p:spPr>
              <a:xfrm>
                <a:off x="-1360391" y="3783140"/>
                <a:ext cx="97562" cy="180000"/>
              </a:xfrm>
              <a:custGeom>
                <a:avLst/>
                <a:gdLst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41194 w 880280"/>
                  <a:gd name="connsiteY2" fmla="*/ 96899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27546 w 880280"/>
                  <a:gd name="connsiteY2" fmla="*/ 975815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00250 w 880280"/>
                  <a:gd name="connsiteY2" fmla="*/ 100311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11791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498144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80280" h="1624084">
                    <a:moveTo>
                      <a:pt x="0" y="0"/>
                    </a:moveTo>
                    <a:lnTo>
                      <a:pt x="0" y="1262418"/>
                    </a:lnTo>
                    <a:lnTo>
                      <a:pt x="313898" y="996287"/>
                    </a:lnTo>
                    <a:lnTo>
                      <a:pt x="620973" y="1624084"/>
                    </a:lnTo>
                    <a:lnTo>
                      <a:pt x="839337" y="1480782"/>
                    </a:lnTo>
                    <a:lnTo>
                      <a:pt x="498144" y="900753"/>
                    </a:lnTo>
                    <a:lnTo>
                      <a:pt x="880280" y="89392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00" b="0" i="0" u="none" strike="noStrike" kern="1200" cap="all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167" name="Groep 166">
              <a:extLst>
                <a:ext uri="{FF2B5EF4-FFF2-40B4-BE49-F238E27FC236}">
                  <a16:creationId xmlns:a16="http://schemas.microsoft.com/office/drawing/2014/main" id="{5D47C638-1C43-49E9-B8DA-04015A3776A0}"/>
                </a:ext>
              </a:extLst>
            </p:cNvPr>
            <p:cNvGrpSpPr/>
            <p:nvPr userDrawn="1"/>
          </p:nvGrpSpPr>
          <p:grpSpPr>
            <a:xfrm>
              <a:off x="-3786165" y="5680652"/>
              <a:ext cx="3693386" cy="959696"/>
              <a:chOff x="-3786437" y="6163468"/>
              <a:chExt cx="3693386" cy="959696"/>
            </a:xfrm>
          </p:grpSpPr>
          <p:sp>
            <p:nvSpPr>
              <p:cNvPr id="195" name="Rechthoek 194">
                <a:extLst>
                  <a:ext uri="{FF2B5EF4-FFF2-40B4-BE49-F238E27FC236}">
                    <a16:creationId xmlns:a16="http://schemas.microsoft.com/office/drawing/2014/main" id="{7EB49BB2-907F-47E3-95EE-9BA65467C711}"/>
                  </a:ext>
                </a:extLst>
              </p:cNvPr>
              <p:cNvSpPr/>
              <p:nvPr userDrawn="1"/>
            </p:nvSpPr>
            <p:spPr>
              <a:xfrm>
                <a:off x="-3786437" y="6295164"/>
                <a:ext cx="3593637" cy="828000"/>
              </a:xfrm>
              <a:prstGeom prst="rect">
                <a:avLst/>
              </a:prstGeom>
              <a:solidFill>
                <a:srgbClr val="ECECEC"/>
              </a:solidFill>
              <a:ln w="6350">
                <a:solidFill>
                  <a:srgbClr val="ECECE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44000" rIns="180000" bIns="144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200" b="1" i="0" u="none" strike="noStrike" kern="1200" cap="all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Want to know more?</a:t>
                </a:r>
                <a:br>
                  <a:rPr kumimoji="0" lang="en-GB" sz="1200" b="1" i="0" u="none" strike="noStrike" kern="1200" cap="all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</a:br>
                <a:r>
                  <a:rPr kumimoji="0" lang="en-GB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Go to the tab</a:t>
                </a:r>
                <a:r>
                  <a:rPr kumimoji="0" lang="en-GB" sz="1200" b="1" i="0" u="none" strike="noStrike" kern="1200" cap="all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'SLIDEBUILDER’ </a:t>
                </a:r>
                <a:r>
                  <a:rPr kumimoji="0" lang="en-GB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and click</a:t>
                </a:r>
                <a:br>
                  <a:rPr kumimoji="0" lang="en-GB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</a:br>
                <a:r>
                  <a:rPr kumimoji="0" lang="en-GB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on the button </a:t>
                </a:r>
                <a:r>
                  <a:rPr kumimoji="0" lang="en-GB" sz="1200" b="1" i="0" u="none" strike="noStrike" kern="1200" cap="all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‘Inspiration'</a:t>
                </a:r>
              </a:p>
            </p:txBody>
          </p:sp>
          <p:grpSp>
            <p:nvGrpSpPr>
              <p:cNvPr id="196" name="ICOON_info">
                <a:extLst>
                  <a:ext uri="{FF2B5EF4-FFF2-40B4-BE49-F238E27FC236}">
                    <a16:creationId xmlns:a16="http://schemas.microsoft.com/office/drawing/2014/main" id="{6DB5F44F-A5D0-4BB8-A8C7-97070A2C18CF}"/>
                  </a:ext>
                </a:extLst>
              </p:cNvPr>
              <p:cNvGrpSpPr/>
              <p:nvPr userDrawn="1"/>
            </p:nvGrpSpPr>
            <p:grpSpPr>
              <a:xfrm>
                <a:off x="-376736" y="6163468"/>
                <a:ext cx="283685" cy="283685"/>
                <a:chOff x="-510741" y="5913713"/>
                <a:chExt cx="267555" cy="267555"/>
              </a:xfrm>
            </p:grpSpPr>
            <p:sp>
              <p:nvSpPr>
                <p:cNvPr id="203" name="Ovaal 202">
                  <a:extLst>
                    <a:ext uri="{FF2B5EF4-FFF2-40B4-BE49-F238E27FC236}">
                      <a16:creationId xmlns:a16="http://schemas.microsoft.com/office/drawing/2014/main" id="{381A1391-D4F8-45B6-A5AD-4B8F05285352}"/>
                    </a:ext>
                  </a:extLst>
                </p:cNvPr>
                <p:cNvSpPr/>
                <p:nvPr userDrawn="1"/>
              </p:nvSpPr>
              <p:spPr>
                <a:xfrm>
                  <a:off x="-491853" y="5932072"/>
                  <a:ext cx="230835" cy="230835"/>
                </a:xfrm>
                <a:prstGeom prst="ellipse">
                  <a:avLst/>
                </a:prstGeom>
                <a:solidFill>
                  <a:srgbClr val="211F2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600" b="0" i="0" u="none" strike="noStrike" kern="1200" cap="all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04" name="Graphic 163" descr="Informatie">
                  <a:extLst>
                    <a:ext uri="{FF2B5EF4-FFF2-40B4-BE49-F238E27FC236}">
                      <a16:creationId xmlns:a16="http://schemas.microsoft.com/office/drawing/2014/main" id="{E2B503D4-5D28-4B78-9729-846668067847}"/>
                    </a:ext>
                  </a:extLst>
                </p:cNvPr>
                <p:cNvSpPr/>
                <p:nvPr/>
              </p:nvSpPr>
              <p:spPr>
                <a:xfrm>
                  <a:off x="-510741" y="5913713"/>
                  <a:ext cx="267555" cy="267555"/>
                </a:xfrm>
                <a:custGeom>
                  <a:avLst/>
                  <a:gdLst>
                    <a:gd name="connsiteX0" fmla="*/ 145860 w 291719"/>
                    <a:gd name="connsiteY0" fmla="*/ 0 h 291719"/>
                    <a:gd name="connsiteX1" fmla="*/ 0 w 291719"/>
                    <a:gd name="connsiteY1" fmla="*/ 145860 h 291719"/>
                    <a:gd name="connsiteX2" fmla="*/ 145860 w 291719"/>
                    <a:gd name="connsiteY2" fmla="*/ 291720 h 291719"/>
                    <a:gd name="connsiteX3" fmla="*/ 291720 w 291719"/>
                    <a:gd name="connsiteY3" fmla="*/ 145860 h 291719"/>
                    <a:gd name="connsiteX4" fmla="*/ 145860 w 291719"/>
                    <a:gd name="connsiteY4" fmla="*/ 0 h 291719"/>
                    <a:gd name="connsiteX5" fmla="*/ 138183 w 291719"/>
                    <a:gd name="connsiteY5" fmla="*/ 38384 h 291719"/>
                    <a:gd name="connsiteX6" fmla="*/ 157375 w 291719"/>
                    <a:gd name="connsiteY6" fmla="*/ 57576 h 291719"/>
                    <a:gd name="connsiteX7" fmla="*/ 138183 w 291719"/>
                    <a:gd name="connsiteY7" fmla="*/ 76768 h 291719"/>
                    <a:gd name="connsiteX8" fmla="*/ 118991 w 291719"/>
                    <a:gd name="connsiteY8" fmla="*/ 57576 h 291719"/>
                    <a:gd name="connsiteX9" fmla="*/ 138183 w 291719"/>
                    <a:gd name="connsiteY9" fmla="*/ 38384 h 291719"/>
                    <a:gd name="connsiteX10" fmla="*/ 184244 w 291719"/>
                    <a:gd name="connsiteY10" fmla="*/ 253336 h 291719"/>
                    <a:gd name="connsiteX11" fmla="*/ 107476 w 291719"/>
                    <a:gd name="connsiteY11" fmla="*/ 253336 h 291719"/>
                    <a:gd name="connsiteX12" fmla="*/ 107476 w 291719"/>
                    <a:gd name="connsiteY12" fmla="*/ 230305 h 291719"/>
                    <a:gd name="connsiteX13" fmla="*/ 134345 w 291719"/>
                    <a:gd name="connsiteY13" fmla="*/ 230305 h 291719"/>
                    <a:gd name="connsiteX14" fmla="*/ 134345 w 291719"/>
                    <a:gd name="connsiteY14" fmla="*/ 115153 h 291719"/>
                    <a:gd name="connsiteX15" fmla="*/ 111314 w 291719"/>
                    <a:gd name="connsiteY15" fmla="*/ 115153 h 291719"/>
                    <a:gd name="connsiteX16" fmla="*/ 111314 w 291719"/>
                    <a:gd name="connsiteY16" fmla="*/ 92122 h 291719"/>
                    <a:gd name="connsiteX17" fmla="*/ 157375 w 291719"/>
                    <a:gd name="connsiteY17" fmla="*/ 92122 h 291719"/>
                    <a:gd name="connsiteX18" fmla="*/ 157375 w 291719"/>
                    <a:gd name="connsiteY18" fmla="*/ 115153 h 291719"/>
                    <a:gd name="connsiteX19" fmla="*/ 157375 w 291719"/>
                    <a:gd name="connsiteY19" fmla="*/ 230305 h 291719"/>
                    <a:gd name="connsiteX20" fmla="*/ 184244 w 291719"/>
                    <a:gd name="connsiteY20" fmla="*/ 230305 h 291719"/>
                    <a:gd name="connsiteX21" fmla="*/ 184244 w 291719"/>
                    <a:gd name="connsiteY21" fmla="*/ 253336 h 2917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291719" h="291719">
                      <a:moveTo>
                        <a:pt x="145860" y="0"/>
                      </a:moveTo>
                      <a:cubicBezTo>
                        <a:pt x="65253" y="0"/>
                        <a:pt x="0" y="65253"/>
                        <a:pt x="0" y="145860"/>
                      </a:cubicBezTo>
                      <a:cubicBezTo>
                        <a:pt x="0" y="226467"/>
                        <a:pt x="65253" y="291720"/>
                        <a:pt x="145860" y="291720"/>
                      </a:cubicBezTo>
                      <a:cubicBezTo>
                        <a:pt x="226467" y="291720"/>
                        <a:pt x="291720" y="226467"/>
                        <a:pt x="291720" y="145860"/>
                      </a:cubicBezTo>
                      <a:cubicBezTo>
                        <a:pt x="291720" y="65253"/>
                        <a:pt x="226467" y="0"/>
                        <a:pt x="145860" y="0"/>
                      </a:cubicBezTo>
                      <a:close/>
                      <a:moveTo>
                        <a:pt x="138183" y="38384"/>
                      </a:moveTo>
                      <a:cubicBezTo>
                        <a:pt x="148931" y="38384"/>
                        <a:pt x="157375" y="46829"/>
                        <a:pt x="157375" y="57576"/>
                      </a:cubicBezTo>
                      <a:cubicBezTo>
                        <a:pt x="157375" y="68324"/>
                        <a:pt x="148931" y="76768"/>
                        <a:pt x="138183" y="76768"/>
                      </a:cubicBezTo>
                      <a:cubicBezTo>
                        <a:pt x="127435" y="76768"/>
                        <a:pt x="118991" y="68324"/>
                        <a:pt x="118991" y="57576"/>
                      </a:cubicBezTo>
                      <a:cubicBezTo>
                        <a:pt x="118991" y="46829"/>
                        <a:pt x="127435" y="38384"/>
                        <a:pt x="138183" y="38384"/>
                      </a:cubicBezTo>
                      <a:close/>
                      <a:moveTo>
                        <a:pt x="184244" y="253336"/>
                      </a:moveTo>
                      <a:lnTo>
                        <a:pt x="107476" y="253336"/>
                      </a:lnTo>
                      <a:lnTo>
                        <a:pt x="107476" y="230305"/>
                      </a:lnTo>
                      <a:lnTo>
                        <a:pt x="134345" y="230305"/>
                      </a:lnTo>
                      <a:lnTo>
                        <a:pt x="134345" y="115153"/>
                      </a:lnTo>
                      <a:lnTo>
                        <a:pt x="111314" y="115153"/>
                      </a:lnTo>
                      <a:lnTo>
                        <a:pt x="111314" y="92122"/>
                      </a:lnTo>
                      <a:lnTo>
                        <a:pt x="157375" y="92122"/>
                      </a:lnTo>
                      <a:lnTo>
                        <a:pt x="157375" y="115153"/>
                      </a:lnTo>
                      <a:lnTo>
                        <a:pt x="157375" y="230305"/>
                      </a:lnTo>
                      <a:lnTo>
                        <a:pt x="184244" y="230305"/>
                      </a:lnTo>
                      <a:lnTo>
                        <a:pt x="184244" y="253336"/>
                      </a:lnTo>
                      <a:close/>
                    </a:path>
                  </a:pathLst>
                </a:custGeom>
                <a:solidFill>
                  <a:srgbClr val="1FF524"/>
                </a:solidFill>
                <a:ln w="3770" cap="flat">
                  <a:noFill/>
                  <a:prstDash val="solid"/>
                  <a:miter/>
                </a:ln>
              </p:spPr>
              <p:txBody>
                <a:bodyPr rtlCol="0" anchor="ctr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197" name="Groep 196">
                <a:extLst>
                  <a:ext uri="{FF2B5EF4-FFF2-40B4-BE49-F238E27FC236}">
                    <a16:creationId xmlns:a16="http://schemas.microsoft.com/office/drawing/2014/main" id="{0D150E5C-ED6E-486F-B2E7-BA9E658715A3}"/>
                  </a:ext>
                </a:extLst>
              </p:cNvPr>
              <p:cNvGrpSpPr/>
              <p:nvPr userDrawn="1"/>
            </p:nvGrpSpPr>
            <p:grpSpPr>
              <a:xfrm>
                <a:off x="-938434" y="6420818"/>
                <a:ext cx="627798" cy="576693"/>
                <a:chOff x="-938434" y="4570310"/>
                <a:chExt cx="627798" cy="576693"/>
              </a:xfrm>
            </p:grpSpPr>
            <p:grpSp>
              <p:nvGrpSpPr>
                <p:cNvPr id="198" name="Inspireren">
                  <a:extLst>
                    <a:ext uri="{FF2B5EF4-FFF2-40B4-BE49-F238E27FC236}">
                      <a16:creationId xmlns:a16="http://schemas.microsoft.com/office/drawing/2014/main" id="{909D757A-CF55-45DE-8D59-F155E45F1147}"/>
                    </a:ext>
                  </a:extLst>
                </p:cNvPr>
                <p:cNvGrpSpPr>
                  <a:grpSpLocks noChangeAspect="1"/>
                </p:cNvGrpSpPr>
                <p:nvPr userDrawn="1"/>
              </p:nvGrpSpPr>
              <p:grpSpPr bwMode="auto">
                <a:xfrm>
                  <a:off x="-716116" y="4570310"/>
                  <a:ext cx="169778" cy="242385"/>
                  <a:chOff x="4768" y="2783"/>
                  <a:chExt cx="788" cy="1125"/>
                </a:xfrm>
                <a:gradFill>
                  <a:gsLst>
                    <a:gs pos="0">
                      <a:srgbClr val="9D9FA1"/>
                    </a:gs>
                    <a:gs pos="70000">
                      <a:srgbClr val="211F26"/>
                    </a:gs>
                  </a:gsLst>
                  <a:lin ang="2700000" scaled="0"/>
                </a:gradFill>
              </p:grpSpPr>
              <p:sp>
                <p:nvSpPr>
                  <p:cNvPr id="200" name="Freeform 12">
                    <a:extLst>
                      <a:ext uri="{FF2B5EF4-FFF2-40B4-BE49-F238E27FC236}">
                        <a16:creationId xmlns:a16="http://schemas.microsoft.com/office/drawing/2014/main" id="{A9F9D62A-2ED7-4C69-BCA6-6D3E9759407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001" y="3186"/>
                    <a:ext cx="319" cy="288"/>
                  </a:xfrm>
                  <a:custGeom>
                    <a:avLst/>
                    <a:gdLst>
                      <a:gd name="T0" fmla="*/ 220 w 319"/>
                      <a:gd name="T1" fmla="*/ 288 h 288"/>
                      <a:gd name="T2" fmla="*/ 107 w 319"/>
                      <a:gd name="T3" fmla="*/ 288 h 288"/>
                      <a:gd name="T4" fmla="*/ 0 w 319"/>
                      <a:gd name="T5" fmla="*/ 0 h 288"/>
                      <a:gd name="T6" fmla="*/ 319 w 319"/>
                      <a:gd name="T7" fmla="*/ 0 h 288"/>
                      <a:gd name="T8" fmla="*/ 220 w 319"/>
                      <a:gd name="T9" fmla="*/ 288 h 28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319" h="288">
                        <a:moveTo>
                          <a:pt x="220" y="288"/>
                        </a:moveTo>
                        <a:lnTo>
                          <a:pt x="107" y="288"/>
                        </a:lnTo>
                        <a:lnTo>
                          <a:pt x="0" y="0"/>
                        </a:lnTo>
                        <a:lnTo>
                          <a:pt x="319" y="0"/>
                        </a:lnTo>
                        <a:lnTo>
                          <a:pt x="220" y="288"/>
                        </a:lnTo>
                        <a:close/>
                      </a:path>
                    </a:pathLst>
                  </a:custGeom>
                  <a:solidFill>
                    <a:srgbClr val="1FF524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95469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3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Segoe UI Ligh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01" name="Freeform 13">
                    <a:extLst>
                      <a:ext uri="{FF2B5EF4-FFF2-40B4-BE49-F238E27FC236}">
                        <a16:creationId xmlns:a16="http://schemas.microsoft.com/office/drawing/2014/main" id="{8D9734B0-1B53-46DB-B48B-E3BF6A2EDD4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022" y="3796"/>
                    <a:ext cx="282" cy="112"/>
                  </a:xfrm>
                  <a:custGeom>
                    <a:avLst/>
                    <a:gdLst>
                      <a:gd name="T0" fmla="*/ 229 w 251"/>
                      <a:gd name="T1" fmla="*/ 70 h 100"/>
                      <a:gd name="T2" fmla="*/ 229 w 251"/>
                      <a:gd name="T3" fmla="*/ 69 h 100"/>
                      <a:gd name="T4" fmla="*/ 251 w 251"/>
                      <a:gd name="T5" fmla="*/ 0 h 100"/>
                      <a:gd name="T6" fmla="*/ 0 w 251"/>
                      <a:gd name="T7" fmla="*/ 0 h 100"/>
                      <a:gd name="T8" fmla="*/ 22 w 251"/>
                      <a:gd name="T9" fmla="*/ 69 h 100"/>
                      <a:gd name="T10" fmla="*/ 63 w 251"/>
                      <a:gd name="T11" fmla="*/ 100 h 100"/>
                      <a:gd name="T12" fmla="*/ 188 w 251"/>
                      <a:gd name="T13" fmla="*/ 100 h 100"/>
                      <a:gd name="T14" fmla="*/ 229 w 251"/>
                      <a:gd name="T15" fmla="*/ 71 h 100"/>
                      <a:gd name="T16" fmla="*/ 229 w 251"/>
                      <a:gd name="T17" fmla="*/ 71 h 100"/>
                      <a:gd name="T18" fmla="*/ 229 w 251"/>
                      <a:gd name="T19" fmla="*/ 70 h 1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251" h="100">
                        <a:moveTo>
                          <a:pt x="229" y="70"/>
                        </a:moveTo>
                        <a:cubicBezTo>
                          <a:pt x="229" y="70"/>
                          <a:pt x="229" y="69"/>
                          <a:pt x="229" y="69"/>
                        </a:cubicBezTo>
                        <a:cubicBezTo>
                          <a:pt x="251" y="0"/>
                          <a:pt x="251" y="0"/>
                          <a:pt x="251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22" y="69"/>
                          <a:pt x="22" y="69"/>
                          <a:pt x="22" y="69"/>
                        </a:cubicBezTo>
                        <a:cubicBezTo>
                          <a:pt x="27" y="87"/>
                          <a:pt x="44" y="100"/>
                          <a:pt x="63" y="100"/>
                        </a:cubicBezTo>
                        <a:cubicBezTo>
                          <a:pt x="188" y="100"/>
                          <a:pt x="188" y="100"/>
                          <a:pt x="188" y="100"/>
                        </a:cubicBezTo>
                        <a:cubicBezTo>
                          <a:pt x="207" y="100"/>
                          <a:pt x="223" y="88"/>
                          <a:pt x="229" y="71"/>
                        </a:cubicBezTo>
                        <a:cubicBezTo>
                          <a:pt x="229" y="71"/>
                          <a:pt x="229" y="71"/>
                          <a:pt x="229" y="71"/>
                        </a:cubicBezTo>
                        <a:lnTo>
                          <a:pt x="229" y="7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95469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3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Segoe UI Ligh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02" name="Freeform 14">
                    <a:extLst>
                      <a:ext uri="{FF2B5EF4-FFF2-40B4-BE49-F238E27FC236}">
                        <a16:creationId xmlns:a16="http://schemas.microsoft.com/office/drawing/2014/main" id="{AB7E2CD7-CF29-4F75-96D4-888F531038AC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4768" y="2783"/>
                    <a:ext cx="788" cy="966"/>
                  </a:xfrm>
                  <a:custGeom>
                    <a:avLst/>
                    <a:gdLst>
                      <a:gd name="T0" fmla="*/ 351 w 702"/>
                      <a:gd name="T1" fmla="*/ 0 h 860"/>
                      <a:gd name="T2" fmla="*/ 0 w 702"/>
                      <a:gd name="T3" fmla="*/ 351 h 860"/>
                      <a:gd name="T4" fmla="*/ 134 w 702"/>
                      <a:gd name="T5" fmla="*/ 627 h 860"/>
                      <a:gd name="T6" fmla="*/ 165 w 702"/>
                      <a:gd name="T7" fmla="*/ 718 h 860"/>
                      <a:gd name="T8" fmla="*/ 266 w 702"/>
                      <a:gd name="T9" fmla="*/ 718 h 860"/>
                      <a:gd name="T10" fmla="*/ 266 w 702"/>
                      <a:gd name="T11" fmla="*/ 718 h 860"/>
                      <a:gd name="T12" fmla="*/ 434 w 702"/>
                      <a:gd name="T13" fmla="*/ 718 h 860"/>
                      <a:gd name="T14" fmla="*/ 419 w 702"/>
                      <a:gd name="T15" fmla="*/ 760 h 860"/>
                      <a:gd name="T16" fmla="*/ 284 w 702"/>
                      <a:gd name="T17" fmla="*/ 760 h 860"/>
                      <a:gd name="T18" fmla="*/ 284 w 702"/>
                      <a:gd name="T19" fmla="*/ 760 h 860"/>
                      <a:gd name="T20" fmla="*/ 179 w 702"/>
                      <a:gd name="T21" fmla="*/ 760 h 860"/>
                      <a:gd name="T22" fmla="*/ 212 w 702"/>
                      <a:gd name="T23" fmla="*/ 860 h 860"/>
                      <a:gd name="T24" fmla="*/ 212 w 702"/>
                      <a:gd name="T25" fmla="*/ 860 h 860"/>
                      <a:gd name="T26" fmla="*/ 216 w 702"/>
                      <a:gd name="T27" fmla="*/ 860 h 860"/>
                      <a:gd name="T28" fmla="*/ 488 w 702"/>
                      <a:gd name="T29" fmla="*/ 860 h 860"/>
                      <a:gd name="T30" fmla="*/ 491 w 702"/>
                      <a:gd name="T31" fmla="*/ 860 h 860"/>
                      <a:gd name="T32" fmla="*/ 570 w 702"/>
                      <a:gd name="T33" fmla="*/ 625 h 860"/>
                      <a:gd name="T34" fmla="*/ 702 w 702"/>
                      <a:gd name="T35" fmla="*/ 351 h 860"/>
                      <a:gd name="T36" fmla="*/ 351 w 702"/>
                      <a:gd name="T37" fmla="*/ 0 h 860"/>
                      <a:gd name="T38" fmla="*/ 587 w 702"/>
                      <a:gd name="T39" fmla="*/ 438 h 860"/>
                      <a:gd name="T40" fmla="*/ 485 w 702"/>
                      <a:gd name="T41" fmla="*/ 563 h 860"/>
                      <a:gd name="T42" fmla="*/ 454 w 702"/>
                      <a:gd name="T43" fmla="*/ 658 h 860"/>
                      <a:gd name="T44" fmla="*/ 250 w 702"/>
                      <a:gd name="T45" fmla="*/ 658 h 860"/>
                      <a:gd name="T46" fmla="*/ 219 w 702"/>
                      <a:gd name="T47" fmla="*/ 565 h 860"/>
                      <a:gd name="T48" fmla="*/ 115 w 702"/>
                      <a:gd name="T49" fmla="*/ 439 h 860"/>
                      <a:gd name="T50" fmla="*/ 99 w 702"/>
                      <a:gd name="T51" fmla="*/ 351 h 860"/>
                      <a:gd name="T52" fmla="*/ 351 w 702"/>
                      <a:gd name="T53" fmla="*/ 99 h 860"/>
                      <a:gd name="T54" fmla="*/ 603 w 702"/>
                      <a:gd name="T55" fmla="*/ 351 h 860"/>
                      <a:gd name="T56" fmla="*/ 587 w 702"/>
                      <a:gd name="T57" fmla="*/ 438 h 86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</a:cxnLst>
                    <a:rect l="0" t="0" r="r" b="b"/>
                    <a:pathLst>
                      <a:path w="702" h="860">
                        <a:moveTo>
                          <a:pt x="351" y="0"/>
                        </a:moveTo>
                        <a:cubicBezTo>
                          <a:pt x="157" y="0"/>
                          <a:pt x="0" y="157"/>
                          <a:pt x="0" y="351"/>
                        </a:cubicBezTo>
                        <a:cubicBezTo>
                          <a:pt x="0" y="463"/>
                          <a:pt x="52" y="562"/>
                          <a:pt x="134" y="627"/>
                        </a:cubicBezTo>
                        <a:cubicBezTo>
                          <a:pt x="165" y="718"/>
                          <a:pt x="165" y="718"/>
                          <a:pt x="165" y="718"/>
                        </a:cubicBezTo>
                        <a:cubicBezTo>
                          <a:pt x="266" y="718"/>
                          <a:pt x="266" y="718"/>
                          <a:pt x="266" y="718"/>
                        </a:cubicBezTo>
                        <a:cubicBezTo>
                          <a:pt x="266" y="718"/>
                          <a:pt x="266" y="718"/>
                          <a:pt x="266" y="718"/>
                        </a:cubicBezTo>
                        <a:cubicBezTo>
                          <a:pt x="434" y="718"/>
                          <a:pt x="434" y="718"/>
                          <a:pt x="434" y="718"/>
                        </a:cubicBezTo>
                        <a:cubicBezTo>
                          <a:pt x="419" y="760"/>
                          <a:pt x="419" y="760"/>
                          <a:pt x="419" y="760"/>
                        </a:cubicBezTo>
                        <a:cubicBezTo>
                          <a:pt x="284" y="760"/>
                          <a:pt x="284" y="760"/>
                          <a:pt x="284" y="760"/>
                        </a:cubicBezTo>
                        <a:cubicBezTo>
                          <a:pt x="284" y="760"/>
                          <a:pt x="284" y="760"/>
                          <a:pt x="284" y="760"/>
                        </a:cubicBezTo>
                        <a:cubicBezTo>
                          <a:pt x="179" y="760"/>
                          <a:pt x="179" y="760"/>
                          <a:pt x="179" y="760"/>
                        </a:cubicBezTo>
                        <a:cubicBezTo>
                          <a:pt x="212" y="860"/>
                          <a:pt x="212" y="860"/>
                          <a:pt x="212" y="860"/>
                        </a:cubicBezTo>
                        <a:cubicBezTo>
                          <a:pt x="212" y="860"/>
                          <a:pt x="212" y="860"/>
                          <a:pt x="212" y="860"/>
                        </a:cubicBezTo>
                        <a:cubicBezTo>
                          <a:pt x="216" y="860"/>
                          <a:pt x="216" y="860"/>
                          <a:pt x="216" y="860"/>
                        </a:cubicBezTo>
                        <a:cubicBezTo>
                          <a:pt x="488" y="860"/>
                          <a:pt x="488" y="860"/>
                          <a:pt x="488" y="860"/>
                        </a:cubicBezTo>
                        <a:cubicBezTo>
                          <a:pt x="491" y="860"/>
                          <a:pt x="491" y="860"/>
                          <a:pt x="491" y="860"/>
                        </a:cubicBezTo>
                        <a:cubicBezTo>
                          <a:pt x="570" y="625"/>
                          <a:pt x="570" y="625"/>
                          <a:pt x="570" y="625"/>
                        </a:cubicBezTo>
                        <a:cubicBezTo>
                          <a:pt x="651" y="560"/>
                          <a:pt x="702" y="461"/>
                          <a:pt x="702" y="351"/>
                        </a:cubicBezTo>
                        <a:cubicBezTo>
                          <a:pt x="702" y="157"/>
                          <a:pt x="545" y="0"/>
                          <a:pt x="351" y="0"/>
                        </a:cubicBezTo>
                        <a:close/>
                        <a:moveTo>
                          <a:pt x="587" y="438"/>
                        </a:moveTo>
                        <a:cubicBezTo>
                          <a:pt x="568" y="490"/>
                          <a:pt x="531" y="534"/>
                          <a:pt x="485" y="563"/>
                        </a:cubicBezTo>
                        <a:cubicBezTo>
                          <a:pt x="454" y="658"/>
                          <a:pt x="454" y="658"/>
                          <a:pt x="454" y="658"/>
                        </a:cubicBezTo>
                        <a:cubicBezTo>
                          <a:pt x="250" y="658"/>
                          <a:pt x="250" y="658"/>
                          <a:pt x="250" y="658"/>
                        </a:cubicBezTo>
                        <a:cubicBezTo>
                          <a:pt x="219" y="565"/>
                          <a:pt x="219" y="565"/>
                          <a:pt x="219" y="565"/>
                        </a:cubicBezTo>
                        <a:cubicBezTo>
                          <a:pt x="172" y="536"/>
                          <a:pt x="135" y="491"/>
                          <a:pt x="115" y="439"/>
                        </a:cubicBezTo>
                        <a:cubicBezTo>
                          <a:pt x="105" y="411"/>
                          <a:pt x="99" y="382"/>
                          <a:pt x="99" y="351"/>
                        </a:cubicBezTo>
                        <a:cubicBezTo>
                          <a:pt x="99" y="212"/>
                          <a:pt x="212" y="99"/>
                          <a:pt x="351" y="99"/>
                        </a:cubicBezTo>
                        <a:cubicBezTo>
                          <a:pt x="490" y="99"/>
                          <a:pt x="603" y="212"/>
                          <a:pt x="603" y="351"/>
                        </a:cubicBezTo>
                        <a:cubicBezTo>
                          <a:pt x="603" y="381"/>
                          <a:pt x="597" y="411"/>
                          <a:pt x="587" y="438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95469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3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Segoe UI Light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199" name="Tekstvak 198">
                  <a:extLst>
                    <a:ext uri="{FF2B5EF4-FFF2-40B4-BE49-F238E27FC236}">
                      <a16:creationId xmlns:a16="http://schemas.microsoft.com/office/drawing/2014/main" id="{ADC26092-8E88-4BC5-868A-D6D1716F043C}"/>
                    </a:ext>
                  </a:extLst>
                </p:cNvPr>
                <p:cNvSpPr txBox="1"/>
                <p:nvPr userDrawn="1"/>
              </p:nvSpPr>
              <p:spPr>
                <a:xfrm>
                  <a:off x="-938434" y="4824764"/>
                  <a:ext cx="627798" cy="32223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 anchor="ctr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1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rPr>
                    <a:t>Inspiration</a:t>
                  </a:r>
                </a:p>
              </p:txBody>
            </p:sp>
          </p:grpSp>
        </p:grpSp>
        <p:grpSp>
          <p:nvGrpSpPr>
            <p:cNvPr id="168" name="Groep 167">
              <a:extLst>
                <a:ext uri="{FF2B5EF4-FFF2-40B4-BE49-F238E27FC236}">
                  <a16:creationId xmlns:a16="http://schemas.microsoft.com/office/drawing/2014/main" id="{3FC61BBE-4CCE-4EF8-90E7-7813938B3B54}"/>
                </a:ext>
              </a:extLst>
            </p:cNvPr>
            <p:cNvGrpSpPr/>
            <p:nvPr userDrawn="1"/>
          </p:nvGrpSpPr>
          <p:grpSpPr>
            <a:xfrm>
              <a:off x="-3426806" y="5129582"/>
              <a:ext cx="514284" cy="506545"/>
              <a:chOff x="12617641" y="3403239"/>
              <a:chExt cx="752963" cy="741634"/>
            </a:xfrm>
          </p:grpSpPr>
          <p:grpSp>
            <p:nvGrpSpPr>
              <p:cNvPr id="179" name="Groep 178">
                <a:extLst>
                  <a:ext uri="{FF2B5EF4-FFF2-40B4-BE49-F238E27FC236}">
                    <a16:creationId xmlns:a16="http://schemas.microsoft.com/office/drawing/2014/main" id="{44E3C786-17C3-4433-AA7C-A81F80C1CDD3}"/>
                  </a:ext>
                </a:extLst>
              </p:cNvPr>
              <p:cNvGrpSpPr/>
              <p:nvPr userDrawn="1"/>
            </p:nvGrpSpPr>
            <p:grpSpPr>
              <a:xfrm>
                <a:off x="12771530" y="3403239"/>
                <a:ext cx="467176" cy="448491"/>
                <a:chOff x="12782157" y="3403239"/>
                <a:chExt cx="467176" cy="448491"/>
              </a:xfrm>
            </p:grpSpPr>
            <p:grpSp>
              <p:nvGrpSpPr>
                <p:cNvPr id="182" name="Groep 181">
                  <a:extLst>
                    <a:ext uri="{FF2B5EF4-FFF2-40B4-BE49-F238E27FC236}">
                      <a16:creationId xmlns:a16="http://schemas.microsoft.com/office/drawing/2014/main" id="{30553B14-1B20-45F8-8FA7-9EAACFE15743}"/>
                    </a:ext>
                  </a:extLst>
                </p:cNvPr>
                <p:cNvGrpSpPr/>
                <p:nvPr userDrawn="1"/>
              </p:nvGrpSpPr>
              <p:grpSpPr>
                <a:xfrm>
                  <a:off x="12782157" y="3403239"/>
                  <a:ext cx="412976" cy="396132"/>
                  <a:chOff x="13554906" y="3320109"/>
                  <a:chExt cx="443917" cy="425811"/>
                </a:xfrm>
              </p:grpSpPr>
              <p:grpSp>
                <p:nvGrpSpPr>
                  <p:cNvPr id="189" name="Groep 188">
                    <a:extLst>
                      <a:ext uri="{FF2B5EF4-FFF2-40B4-BE49-F238E27FC236}">
                        <a16:creationId xmlns:a16="http://schemas.microsoft.com/office/drawing/2014/main" id="{1863708B-3EE3-4351-BE76-7033447675E0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554906" y="3320109"/>
                    <a:ext cx="443917" cy="425811"/>
                    <a:chOff x="12909684" y="1276143"/>
                    <a:chExt cx="443917" cy="425811"/>
                  </a:xfrm>
                </p:grpSpPr>
                <p:sp>
                  <p:nvSpPr>
                    <p:cNvPr id="192" name="Rechthoek 191">
                      <a:extLst>
                        <a:ext uri="{FF2B5EF4-FFF2-40B4-BE49-F238E27FC236}">
                          <a16:creationId xmlns:a16="http://schemas.microsoft.com/office/drawing/2014/main" id="{0625347A-C8B3-4D0C-B157-658EE54A9667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9" y="1276143"/>
                      <a:ext cx="443912" cy="425811"/>
                    </a:xfrm>
                    <a:prstGeom prst="rect">
                      <a:avLst/>
                    </a:prstGeom>
                    <a:noFill/>
                    <a:ln w="12700">
                      <a:solidFill>
                        <a:srgbClr val="818181"/>
                      </a:solidFill>
                      <a:prstDash val="dash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211F26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193" name="Rechthoek 192">
                      <a:extLst>
                        <a:ext uri="{FF2B5EF4-FFF2-40B4-BE49-F238E27FC236}">
                          <a16:creationId xmlns:a16="http://schemas.microsoft.com/office/drawing/2014/main" id="{BE2B64D0-4C06-4B9C-9C78-E18C6031E7BC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4" y="1276143"/>
                      <a:ext cx="261629" cy="25780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2700">
                      <a:solidFill>
                        <a:srgbClr val="81818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211F26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194" name="Ovaal 193">
                      <a:extLst>
                        <a:ext uri="{FF2B5EF4-FFF2-40B4-BE49-F238E27FC236}">
                          <a16:creationId xmlns:a16="http://schemas.microsoft.com/office/drawing/2014/main" id="{0DA06F75-E259-4841-8692-D82C4F58282C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69071" y="1308711"/>
                      <a:ext cx="72188" cy="72188"/>
                    </a:xfrm>
                    <a:prstGeom prst="ellipse">
                      <a:avLst/>
                    </a:prstGeom>
                    <a:solidFill>
                      <a:srgbClr val="ECC679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211F26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p:txBody>
                </p:sp>
              </p:grpSp>
              <p:pic>
                <p:nvPicPr>
                  <p:cNvPr id="190" name="Afbeelding 189">
                    <a:extLst>
                      <a:ext uri="{FF2B5EF4-FFF2-40B4-BE49-F238E27FC236}">
                        <a16:creationId xmlns:a16="http://schemas.microsoft.com/office/drawing/2014/main" id="{626C6A0C-46FD-4253-BC4E-A7DBA2706D5A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8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9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3567296" y="3424991"/>
                    <a:ext cx="173367" cy="140220"/>
                  </a:xfrm>
                  <a:prstGeom prst="rect">
                    <a:avLst/>
                  </a:prstGeom>
                </p:spPr>
              </p:pic>
              <p:pic>
                <p:nvPicPr>
                  <p:cNvPr id="191" name="Afbeelding 190">
                    <a:extLst>
                      <a:ext uri="{FF2B5EF4-FFF2-40B4-BE49-F238E27FC236}">
                        <a16:creationId xmlns:a16="http://schemas.microsoft.com/office/drawing/2014/main" id="{162B19A3-6BBE-47AE-96B8-A73C3458C5EF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8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9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 flipH="1">
                    <a:off x="13635599" y="3449265"/>
                    <a:ext cx="173367" cy="111424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83" name="Groep 182">
                  <a:extLst>
                    <a:ext uri="{FF2B5EF4-FFF2-40B4-BE49-F238E27FC236}">
                      <a16:creationId xmlns:a16="http://schemas.microsoft.com/office/drawing/2014/main" id="{F3E53780-0774-41CB-9B53-3FEB4FE697DE}"/>
                    </a:ext>
                  </a:extLst>
                </p:cNvPr>
                <p:cNvGrpSpPr/>
                <p:nvPr userDrawn="1"/>
              </p:nvGrpSpPr>
              <p:grpSpPr>
                <a:xfrm>
                  <a:off x="13103513" y="3705268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187" name="Rechthoek 186">
                    <a:extLst>
                      <a:ext uri="{FF2B5EF4-FFF2-40B4-BE49-F238E27FC236}">
                        <a16:creationId xmlns:a16="http://schemas.microsoft.com/office/drawing/2014/main" id="{479C2E99-C110-44C3-A8DF-4D8AC610513F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88" name="Rechthoek 187">
                    <a:extLst>
                      <a:ext uri="{FF2B5EF4-FFF2-40B4-BE49-F238E27FC236}">
                        <a16:creationId xmlns:a16="http://schemas.microsoft.com/office/drawing/2014/main" id="{8EA29CAC-7E89-4225-AF42-CE317D7A9F91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endParaRPr>
                  </a:p>
                </p:txBody>
              </p:sp>
            </p:grpSp>
            <p:grpSp>
              <p:nvGrpSpPr>
                <p:cNvPr id="184" name="Groep 183">
                  <a:extLst>
                    <a:ext uri="{FF2B5EF4-FFF2-40B4-BE49-F238E27FC236}">
                      <a16:creationId xmlns:a16="http://schemas.microsoft.com/office/drawing/2014/main" id="{5EDC4CD8-95AE-414A-A271-DC76CD0DE00B}"/>
                    </a:ext>
                  </a:extLst>
                </p:cNvPr>
                <p:cNvGrpSpPr/>
                <p:nvPr userDrawn="1"/>
              </p:nvGrpSpPr>
              <p:grpSpPr>
                <a:xfrm rot="10800000">
                  <a:off x="13061402" y="3665637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185" name="Rechthoek 184">
                    <a:extLst>
                      <a:ext uri="{FF2B5EF4-FFF2-40B4-BE49-F238E27FC236}">
                        <a16:creationId xmlns:a16="http://schemas.microsoft.com/office/drawing/2014/main" id="{42E9B93D-D689-48EB-8B57-A94F598D82E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86" name="Rechthoek 185">
                    <a:extLst>
                      <a:ext uri="{FF2B5EF4-FFF2-40B4-BE49-F238E27FC236}">
                        <a16:creationId xmlns:a16="http://schemas.microsoft.com/office/drawing/2014/main" id="{77D87117-6AE0-467C-8E9E-B2D72AA074C9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endParaRPr>
                  </a:p>
                </p:txBody>
              </p:sp>
            </p:grpSp>
          </p:grpSp>
          <p:sp>
            <p:nvSpPr>
              <p:cNvPr id="180" name="Rechthoek 179">
                <a:extLst>
                  <a:ext uri="{FF2B5EF4-FFF2-40B4-BE49-F238E27FC236}">
                    <a16:creationId xmlns:a16="http://schemas.microsoft.com/office/drawing/2014/main" id="{2F681F85-FC00-4C60-ACCC-C65155A7618A}"/>
                  </a:ext>
                </a:extLst>
              </p:cNvPr>
              <p:cNvSpPr/>
              <p:nvPr userDrawn="1"/>
            </p:nvSpPr>
            <p:spPr>
              <a:xfrm>
                <a:off x="12617641" y="3889890"/>
                <a:ext cx="752963" cy="161170"/>
              </a:xfrm>
              <a:prstGeom prst="rect">
                <a:avLst/>
              </a:prstGeom>
              <a:no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Crop</a:t>
                </a:r>
              </a:p>
            </p:txBody>
          </p:sp>
          <p:sp>
            <p:nvSpPr>
              <p:cNvPr id="181" name="Gelijkbenige driehoek 180">
                <a:extLst>
                  <a:ext uri="{FF2B5EF4-FFF2-40B4-BE49-F238E27FC236}">
                    <a16:creationId xmlns:a16="http://schemas.microsoft.com/office/drawing/2014/main" id="{977DD3A8-042D-44C2-AF42-C2D7D6ACF1BB}"/>
                  </a:ext>
                </a:extLst>
              </p:cNvPr>
              <p:cNvSpPr/>
              <p:nvPr userDrawn="1"/>
            </p:nvSpPr>
            <p:spPr>
              <a:xfrm rot="10800000">
                <a:off x="12950688" y="4093726"/>
                <a:ext cx="86866" cy="51147"/>
              </a:xfrm>
              <a:prstGeom prst="triangle">
                <a:avLst/>
              </a:prstGeom>
              <a:solidFill>
                <a:srgbClr val="81818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169" name="Ovaal 168">
              <a:extLst>
                <a:ext uri="{FF2B5EF4-FFF2-40B4-BE49-F238E27FC236}">
                  <a16:creationId xmlns:a16="http://schemas.microsoft.com/office/drawing/2014/main" id="{910292F9-CC65-4AAB-AFE2-3A5A2BA39A62}"/>
                </a:ext>
              </a:extLst>
            </p:cNvPr>
            <p:cNvSpPr/>
            <p:nvPr userDrawn="1"/>
          </p:nvSpPr>
          <p:spPr>
            <a:xfrm>
              <a:off x="-3603587" y="181118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170" name="Rechthoek 169">
              <a:extLst>
                <a:ext uri="{FF2B5EF4-FFF2-40B4-BE49-F238E27FC236}">
                  <a16:creationId xmlns:a16="http://schemas.microsoft.com/office/drawing/2014/main" id="{B73C57DC-37DF-418D-AD91-02A830AB085A}"/>
                </a:ext>
              </a:extLst>
            </p:cNvPr>
            <p:cNvSpPr/>
            <p:nvPr userDrawn="1"/>
          </p:nvSpPr>
          <p:spPr>
            <a:xfrm>
              <a:off x="-3319415" y="1811185"/>
              <a:ext cx="2944682" cy="32633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Select the preferred category and image</a:t>
              </a:r>
              <a:b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</a:b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and click on  </a:t>
              </a:r>
              <a:r>
                <a:rPr kumimoji="0" lang="en-GB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‘Insert’</a:t>
              </a: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.</a:t>
              </a:r>
            </a:p>
          </p:txBody>
        </p:sp>
        <p:sp>
          <p:nvSpPr>
            <p:cNvPr id="171" name="Rechthoek 170">
              <a:extLst>
                <a:ext uri="{FF2B5EF4-FFF2-40B4-BE49-F238E27FC236}">
                  <a16:creationId xmlns:a16="http://schemas.microsoft.com/office/drawing/2014/main" id="{5520A0AB-BD35-4FEC-9CA9-62B79B24CB52}"/>
                </a:ext>
              </a:extLst>
            </p:cNvPr>
            <p:cNvSpPr/>
            <p:nvPr userDrawn="1"/>
          </p:nvSpPr>
          <p:spPr>
            <a:xfrm>
              <a:off x="-3319415" y="2245760"/>
              <a:ext cx="825500" cy="209550"/>
            </a:xfrm>
            <a:prstGeom prst="rect">
              <a:avLst/>
            </a:prstGeom>
            <a:solidFill>
              <a:srgbClr val="1FF524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Insert</a:t>
              </a:r>
            </a:p>
          </p:txBody>
        </p:sp>
        <p:grpSp>
          <p:nvGrpSpPr>
            <p:cNvPr id="172" name="Groep 171">
              <a:extLst>
                <a:ext uri="{FF2B5EF4-FFF2-40B4-BE49-F238E27FC236}">
                  <a16:creationId xmlns:a16="http://schemas.microsoft.com/office/drawing/2014/main" id="{019338EA-3614-4099-9E16-DEBDCF3D69B8}"/>
                </a:ext>
              </a:extLst>
            </p:cNvPr>
            <p:cNvGrpSpPr/>
            <p:nvPr userDrawn="1"/>
          </p:nvGrpSpPr>
          <p:grpSpPr>
            <a:xfrm>
              <a:off x="-3365484" y="1226982"/>
              <a:ext cx="446937" cy="406485"/>
              <a:chOff x="-3563526" y="1409294"/>
              <a:chExt cx="354190" cy="322133"/>
            </a:xfrm>
          </p:grpSpPr>
          <p:grpSp>
            <p:nvGrpSpPr>
              <p:cNvPr id="173" name="Groep 172">
                <a:extLst>
                  <a:ext uri="{FF2B5EF4-FFF2-40B4-BE49-F238E27FC236}">
                    <a16:creationId xmlns:a16="http://schemas.microsoft.com/office/drawing/2014/main" id="{2DAC56DC-7675-46AD-9049-50DBB33E5B27}"/>
                  </a:ext>
                </a:extLst>
              </p:cNvPr>
              <p:cNvGrpSpPr/>
              <p:nvPr userDrawn="1"/>
            </p:nvGrpSpPr>
            <p:grpSpPr>
              <a:xfrm>
                <a:off x="-3499992" y="1409294"/>
                <a:ext cx="225195" cy="195499"/>
                <a:chOff x="8987389" y="1361199"/>
                <a:chExt cx="2200275" cy="1914525"/>
              </a:xfrm>
            </p:grpSpPr>
            <p:sp>
              <p:nvSpPr>
                <p:cNvPr id="175" name="Vrije vorm: vorm 174">
                  <a:extLst>
                    <a:ext uri="{FF2B5EF4-FFF2-40B4-BE49-F238E27FC236}">
                      <a16:creationId xmlns:a16="http://schemas.microsoft.com/office/drawing/2014/main" id="{D228CF9E-2977-4080-9446-AFD7E3D69D86}"/>
                    </a:ext>
                  </a:extLst>
                </p:cNvPr>
                <p:cNvSpPr/>
                <p:nvPr/>
              </p:nvSpPr>
              <p:spPr>
                <a:xfrm>
                  <a:off x="9363620" y="1831738"/>
                  <a:ext cx="371477" cy="371472"/>
                </a:xfrm>
                <a:custGeom>
                  <a:avLst/>
                  <a:gdLst>
                    <a:gd name="connsiteX0" fmla="*/ 369094 w 371475"/>
                    <a:gd name="connsiteY0" fmla="*/ 188119 h 371475"/>
                    <a:gd name="connsiteX1" fmla="*/ 188119 w 371475"/>
                    <a:gd name="connsiteY1" fmla="*/ 369094 h 371475"/>
                    <a:gd name="connsiteX2" fmla="*/ 7144 w 371475"/>
                    <a:gd name="connsiteY2" fmla="*/ 188119 h 371475"/>
                    <a:gd name="connsiteX3" fmla="*/ 188119 w 371475"/>
                    <a:gd name="connsiteY3" fmla="*/ 7144 h 371475"/>
                    <a:gd name="connsiteX4" fmla="*/ 369094 w 371475"/>
                    <a:gd name="connsiteY4" fmla="*/ 188119 h 3714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71475" h="371475">
                      <a:moveTo>
                        <a:pt x="369094" y="188119"/>
                      </a:moveTo>
                      <a:cubicBezTo>
                        <a:pt x="369094" y="288068"/>
                        <a:pt x="288068" y="369094"/>
                        <a:pt x="188119" y="369094"/>
                      </a:cubicBezTo>
                      <a:cubicBezTo>
                        <a:pt x="88169" y="369094"/>
                        <a:pt x="7144" y="288068"/>
                        <a:pt x="7144" y="188119"/>
                      </a:cubicBezTo>
                      <a:cubicBezTo>
                        <a:pt x="7144" y="88169"/>
                        <a:pt x="88169" y="7144"/>
                        <a:pt x="188119" y="7144"/>
                      </a:cubicBezTo>
                      <a:cubicBezTo>
                        <a:pt x="288068" y="7144"/>
                        <a:pt x="369094" y="88169"/>
                        <a:pt x="369094" y="188119"/>
                      </a:cubicBezTo>
                      <a:close/>
                    </a:path>
                  </a:pathLst>
                </a:custGeom>
                <a:solidFill>
                  <a:srgbClr val="1FF524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95469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7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  <a:ea typeface="+mn-ea"/>
                    <a:cs typeface="+mn-cs"/>
                  </a:endParaRPr>
                </a:p>
              </p:txBody>
            </p:sp>
            <p:grpSp>
              <p:nvGrpSpPr>
                <p:cNvPr id="176" name="Groep 175">
                  <a:extLst>
                    <a:ext uri="{FF2B5EF4-FFF2-40B4-BE49-F238E27FC236}">
                      <a16:creationId xmlns:a16="http://schemas.microsoft.com/office/drawing/2014/main" id="{BADA8A39-BBF2-4A8D-A75F-85D1C09B09CE}"/>
                    </a:ext>
                  </a:extLst>
                </p:cNvPr>
                <p:cNvGrpSpPr/>
                <p:nvPr/>
              </p:nvGrpSpPr>
              <p:grpSpPr>
                <a:xfrm>
                  <a:off x="8987389" y="1361199"/>
                  <a:ext cx="2200275" cy="1914525"/>
                  <a:chOff x="8987389" y="1361199"/>
                  <a:chExt cx="2200275" cy="1914525"/>
                </a:xfrm>
                <a:gradFill>
                  <a:gsLst>
                    <a:gs pos="0">
                      <a:srgbClr val="9D9FA1"/>
                    </a:gs>
                    <a:gs pos="70000">
                      <a:srgbClr val="211F26"/>
                    </a:gs>
                  </a:gsLst>
                  <a:lin ang="2700000" scaled="0"/>
                </a:gradFill>
              </p:grpSpPr>
              <p:sp>
                <p:nvSpPr>
                  <p:cNvPr id="177" name="Vrije vorm: vorm 176">
                    <a:extLst>
                      <a:ext uri="{FF2B5EF4-FFF2-40B4-BE49-F238E27FC236}">
                        <a16:creationId xmlns:a16="http://schemas.microsoft.com/office/drawing/2014/main" id="{8251399D-3EFC-4820-9D97-5885646C2D26}"/>
                      </a:ext>
                    </a:extLst>
                  </p:cNvPr>
                  <p:cNvSpPr/>
                  <p:nvPr/>
                </p:nvSpPr>
                <p:spPr>
                  <a:xfrm>
                    <a:off x="8987389" y="1361199"/>
                    <a:ext cx="2200275" cy="1914525"/>
                  </a:xfrm>
                  <a:custGeom>
                    <a:avLst/>
                    <a:gdLst>
                      <a:gd name="connsiteX0" fmla="*/ 7144 w 2200275"/>
                      <a:gd name="connsiteY0" fmla="*/ 7144 h 1914525"/>
                      <a:gd name="connsiteX1" fmla="*/ 7144 w 2200275"/>
                      <a:gd name="connsiteY1" fmla="*/ 245269 h 1914525"/>
                      <a:gd name="connsiteX2" fmla="*/ 432911 w 2200275"/>
                      <a:gd name="connsiteY2" fmla="*/ 245269 h 1914525"/>
                      <a:gd name="connsiteX3" fmla="*/ 432911 w 2200275"/>
                      <a:gd name="connsiteY3" fmla="*/ 245269 h 1914525"/>
                      <a:gd name="connsiteX4" fmla="*/ 1959769 w 2200275"/>
                      <a:gd name="connsiteY4" fmla="*/ 245269 h 1914525"/>
                      <a:gd name="connsiteX5" fmla="*/ 1959769 w 2200275"/>
                      <a:gd name="connsiteY5" fmla="*/ 1674019 h 1914525"/>
                      <a:gd name="connsiteX6" fmla="*/ 245269 w 2200275"/>
                      <a:gd name="connsiteY6" fmla="*/ 1674019 h 1914525"/>
                      <a:gd name="connsiteX7" fmla="*/ 245269 w 2200275"/>
                      <a:gd name="connsiteY7" fmla="*/ 350044 h 1914525"/>
                      <a:gd name="connsiteX8" fmla="*/ 7144 w 2200275"/>
                      <a:gd name="connsiteY8" fmla="*/ 350044 h 1914525"/>
                      <a:gd name="connsiteX9" fmla="*/ 7144 w 2200275"/>
                      <a:gd name="connsiteY9" fmla="*/ 1912144 h 1914525"/>
                      <a:gd name="connsiteX10" fmla="*/ 2197894 w 2200275"/>
                      <a:gd name="connsiteY10" fmla="*/ 1912144 h 1914525"/>
                      <a:gd name="connsiteX11" fmla="*/ 2197894 w 2200275"/>
                      <a:gd name="connsiteY11" fmla="*/ 7144 h 19145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2200275" h="1914525">
                        <a:moveTo>
                          <a:pt x="7144" y="7144"/>
                        </a:moveTo>
                        <a:lnTo>
                          <a:pt x="7144" y="245269"/>
                        </a:lnTo>
                        <a:lnTo>
                          <a:pt x="432911" y="245269"/>
                        </a:lnTo>
                        <a:lnTo>
                          <a:pt x="432911" y="245269"/>
                        </a:lnTo>
                        <a:lnTo>
                          <a:pt x="1959769" y="245269"/>
                        </a:lnTo>
                        <a:lnTo>
                          <a:pt x="1959769" y="1674019"/>
                        </a:lnTo>
                        <a:lnTo>
                          <a:pt x="245269" y="1674019"/>
                        </a:lnTo>
                        <a:lnTo>
                          <a:pt x="245269" y="350044"/>
                        </a:lnTo>
                        <a:lnTo>
                          <a:pt x="7144" y="350044"/>
                        </a:lnTo>
                        <a:lnTo>
                          <a:pt x="7144" y="1912144"/>
                        </a:lnTo>
                        <a:lnTo>
                          <a:pt x="2197894" y="1912144"/>
                        </a:lnTo>
                        <a:lnTo>
                          <a:pt x="2197894" y="7144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95469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7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Segoe UI Ligh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78" name="Vrije vorm: vorm 177">
                    <a:extLst>
                      <a:ext uri="{FF2B5EF4-FFF2-40B4-BE49-F238E27FC236}">
                        <a16:creationId xmlns:a16="http://schemas.microsoft.com/office/drawing/2014/main" id="{0B923581-827A-41F6-B4B2-A7B80DEFCF11}"/>
                      </a:ext>
                    </a:extLst>
                  </p:cNvPr>
                  <p:cNvSpPr/>
                  <p:nvPr/>
                </p:nvSpPr>
                <p:spPr>
                  <a:xfrm>
                    <a:off x="9362668" y="1953652"/>
                    <a:ext cx="1438273" cy="885828"/>
                  </a:xfrm>
                  <a:custGeom>
                    <a:avLst/>
                    <a:gdLst>
                      <a:gd name="connsiteX0" fmla="*/ 1070134 w 1438275"/>
                      <a:gd name="connsiteY0" fmla="*/ 7144 h 885825"/>
                      <a:gd name="connsiteX1" fmla="*/ 801529 w 1438275"/>
                      <a:gd name="connsiteY1" fmla="*/ 275749 h 885825"/>
                      <a:gd name="connsiteX2" fmla="*/ 662464 w 1438275"/>
                      <a:gd name="connsiteY2" fmla="*/ 137636 h 885825"/>
                      <a:gd name="connsiteX3" fmla="*/ 7144 w 1438275"/>
                      <a:gd name="connsiteY3" fmla="*/ 784384 h 885825"/>
                      <a:gd name="connsiteX4" fmla="*/ 108109 w 1438275"/>
                      <a:gd name="connsiteY4" fmla="*/ 885349 h 885825"/>
                      <a:gd name="connsiteX5" fmla="*/ 662464 w 1438275"/>
                      <a:gd name="connsiteY5" fmla="*/ 338614 h 885825"/>
                      <a:gd name="connsiteX6" fmla="*/ 928211 w 1438275"/>
                      <a:gd name="connsiteY6" fmla="*/ 605314 h 885825"/>
                      <a:gd name="connsiteX7" fmla="*/ 1029176 w 1438275"/>
                      <a:gd name="connsiteY7" fmla="*/ 503396 h 885825"/>
                      <a:gd name="connsiteX8" fmla="*/ 902494 w 1438275"/>
                      <a:gd name="connsiteY8" fmla="*/ 376714 h 885825"/>
                      <a:gd name="connsiteX9" fmla="*/ 1070134 w 1438275"/>
                      <a:gd name="connsiteY9" fmla="*/ 209074 h 885825"/>
                      <a:gd name="connsiteX10" fmla="*/ 1337786 w 1438275"/>
                      <a:gd name="connsiteY10" fmla="*/ 480536 h 885825"/>
                      <a:gd name="connsiteX11" fmla="*/ 1438751 w 1438275"/>
                      <a:gd name="connsiteY11" fmla="*/ 378619 h 8858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438275" h="885825">
                        <a:moveTo>
                          <a:pt x="1070134" y="7144"/>
                        </a:moveTo>
                        <a:lnTo>
                          <a:pt x="801529" y="275749"/>
                        </a:lnTo>
                        <a:lnTo>
                          <a:pt x="662464" y="137636"/>
                        </a:lnTo>
                        <a:lnTo>
                          <a:pt x="7144" y="784384"/>
                        </a:lnTo>
                        <a:lnTo>
                          <a:pt x="108109" y="885349"/>
                        </a:lnTo>
                        <a:lnTo>
                          <a:pt x="662464" y="338614"/>
                        </a:lnTo>
                        <a:lnTo>
                          <a:pt x="928211" y="605314"/>
                        </a:lnTo>
                        <a:lnTo>
                          <a:pt x="1029176" y="503396"/>
                        </a:lnTo>
                        <a:lnTo>
                          <a:pt x="902494" y="376714"/>
                        </a:lnTo>
                        <a:lnTo>
                          <a:pt x="1070134" y="209074"/>
                        </a:lnTo>
                        <a:lnTo>
                          <a:pt x="1337786" y="480536"/>
                        </a:lnTo>
                        <a:lnTo>
                          <a:pt x="1438751" y="378619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95469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7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Segoe UI Light"/>
                      <a:ea typeface="+mn-ea"/>
                      <a:cs typeface="+mn-cs"/>
                    </a:endParaRPr>
                  </a:p>
                </p:txBody>
              </p:sp>
            </p:grpSp>
          </p:grpSp>
          <p:sp>
            <p:nvSpPr>
              <p:cNvPr id="174" name="Tekstvak 173">
                <a:extLst>
                  <a:ext uri="{FF2B5EF4-FFF2-40B4-BE49-F238E27FC236}">
                    <a16:creationId xmlns:a16="http://schemas.microsoft.com/office/drawing/2014/main" id="{06463A17-2876-406B-8459-E5D739271183}"/>
                  </a:ext>
                </a:extLst>
              </p:cNvPr>
              <p:cNvSpPr txBox="1"/>
              <p:nvPr userDrawn="1"/>
            </p:nvSpPr>
            <p:spPr>
              <a:xfrm>
                <a:off x="-3563526" y="1617700"/>
                <a:ext cx="354190" cy="113727"/>
              </a:xfrm>
              <a:prstGeom prst="rect">
                <a:avLst/>
              </a:prstGeom>
              <a:noFill/>
            </p:spPr>
            <p:txBody>
              <a:bodyPr wrap="square" lIns="0" tIns="18000" rIns="0" bIns="0" rtlCol="0" anchor="t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Images</a:t>
                </a:r>
              </a:p>
            </p:txBody>
          </p:sp>
        </p:grpSp>
      </p:grpSp>
      <p:sp>
        <p:nvSpPr>
          <p:cNvPr id="109" name="Titel 7">
            <a:extLst>
              <a:ext uri="{FF2B5EF4-FFF2-40B4-BE49-F238E27FC236}">
                <a16:creationId xmlns:a16="http://schemas.microsoft.com/office/drawing/2014/main" id="{F05E1367-E5FF-4400-B4A6-7A6A1C361C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2000" y="832762"/>
            <a:ext cx="3651275" cy="767963"/>
          </a:xfrm>
          <a:solidFill>
            <a:schemeClr val="accent1"/>
          </a:solidFill>
        </p:spPr>
        <p:txBody>
          <a:bodyPr wrap="none" lIns="180000" tIns="64800" rIns="180000" bIns="64800">
            <a:spAutoFit/>
          </a:bodyPr>
          <a:lstStyle>
            <a:lvl1pPr>
              <a:defRPr sz="4600">
                <a:solidFill>
                  <a:schemeClr val="bg1"/>
                </a:solidFill>
              </a:defRPr>
            </a:lvl1pPr>
          </a:lstStyle>
          <a:p>
            <a:r>
              <a:rPr lang="nl-NL" dirty="0" err="1"/>
              <a:t>Place</a:t>
            </a:r>
            <a:r>
              <a:rPr lang="nl-NL" dirty="0"/>
              <a:t> the </a:t>
            </a:r>
            <a:r>
              <a:rPr lang="nl-NL" dirty="0" err="1"/>
              <a:t>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126431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7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7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1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75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75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75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1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" grpId="0"/>
      <p:bldP spid="21" grpId="0" uiExpand="1" build="p" animBg="1">
        <p:tmplLst>
          <p:tmpl>
            <p:tnLst>
              <p:par>
                <p:cTn presetID="17" presetClass="entr" presetSubtype="8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1">
            <p:tnLst>
              <p:par>
                <p:cTn presetID="22" presetClass="entr" presetSubtype="8" fill="hold" nodeType="withEffect">
                  <p:stCondLst>
                    <p:cond delay="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 uiExpand="1" build="p" animBg="1">
        <p:tmplLst>
          <p:tmpl>
            <p:tnLst>
              <p:par>
                <p:cTn presetID="17" presetClass="entr" presetSubtype="8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1">
            <p:tnLst>
              <p:par>
                <p:cTn presetID="22" presetClass="entr" presetSubtype="8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6" grpId="0">
        <p:tmplLst>
          <p:tmpl>
            <p:tnLst>
              <p:par>
                <p:cTn presetID="10" presetClass="exit" presetSubtype="0" fill="hold" nodeType="withEffect">
                  <p:stCondLst>
                    <p:cond delay="0"/>
                  </p:stCondLst>
                  <p:childTnLst>
                    <p:animEffect transition="out" filter="fade">
                      <p:cBhvr>
                        <p:cTn dur="10"/>
                        <p:tgtEl>
                          <p:spTgt spid="216"/>
                        </p:tgtEl>
                      </p:cBhvr>
                    </p:animEffect>
                    <p:set>
                      <p:cBhvr>
                        <p:cTn dur="1" fill="hold">
                          <p:stCondLst>
                            <p:cond delay="9"/>
                          </p:stCondLst>
                        </p:cTn>
                        <p:tgtEl>
                          <p:spTgt spid="2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hidden"/>
                      </p:to>
                    </p:set>
                  </p:childTnLst>
                </p:cTn>
              </p:par>
            </p:tnLst>
          </p:tmpl>
        </p:tmplLst>
      </p:bldP>
      <p:bldP spid="233" grpId="0" animBg="1">
        <p:tmplLst>
          <p:tmpl>
            <p:tnLst>
              <p:par>
                <p:cTn presetID="10" presetClass="entr" presetSubtype="0" fill="hold" nodeType="withEffect">
                  <p:stCondLst>
                    <p:cond delay="2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23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4" grpId="0" animBg="1">
        <p:tmplLst>
          <p:tmpl>
            <p:tnLst>
              <p:par>
                <p:cTn presetID="10" presetClass="entr" presetSubtype="0" fill="hold" nodeType="withEffect">
                  <p:stCondLst>
                    <p:cond delay="2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23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5" grpId="0" animBg="1">
        <p:tmplLst>
          <p:tmpl>
            <p:tnLst>
              <p:par>
                <p:cTn presetID="10" presetClass="entr" presetSubtype="0" fill="hold" nodeType="withEffect">
                  <p:stCondLst>
                    <p:cond delay="2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23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6" grpId="0" animBg="1">
        <p:tmplLst>
          <p:tmpl>
            <p:tnLst>
              <p:par>
                <p:cTn presetID="10" presetClass="entr" presetSubtype="0" fill="hold" nodeType="withEffect">
                  <p:stCondLst>
                    <p:cond delay="2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23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9" grpId="0" animBg="1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GENDA | 5 CHAPT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Afbeelding 32">
            <a:extLst>
              <a:ext uri="{FF2B5EF4-FFF2-40B4-BE49-F238E27FC236}">
                <a16:creationId xmlns:a16="http://schemas.microsoft.com/office/drawing/2014/main" id="{7B9E42D2-103A-4564-948C-7054B6E5C0C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4" name="Tijdelijke aanduiding voor tekst 20">
            <a:extLst>
              <a:ext uri="{FF2B5EF4-FFF2-40B4-BE49-F238E27FC236}">
                <a16:creationId xmlns:a16="http://schemas.microsoft.com/office/drawing/2014/main" id="{CB90CF4F-6F9C-432B-B11F-C67CA1A070EE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396000" y="398127"/>
            <a:ext cx="7451019" cy="5353434"/>
          </a:xfrm>
          <a:solidFill>
            <a:schemeClr val="accent1"/>
          </a:solidFill>
        </p:spPr>
        <p:txBody>
          <a:bodyPr/>
          <a:lstStyle>
            <a:lvl1pPr marL="0" indent="0">
              <a:buNone/>
              <a:defRPr sz="100">
                <a:solidFill>
                  <a:schemeClr val="accent1"/>
                </a:solidFill>
              </a:defRPr>
            </a:lvl1pPr>
          </a:lstStyle>
          <a:p>
            <a:pPr lvl="0"/>
            <a:endParaRPr lang="en-GB" noProof="0" dirty="0"/>
          </a:p>
        </p:txBody>
      </p:sp>
      <p:sp>
        <p:nvSpPr>
          <p:cNvPr id="9" name="Tijdelijke aanduiding voor afbeelding 16">
            <a:extLst>
              <a:ext uri="{FF2B5EF4-FFF2-40B4-BE49-F238E27FC236}">
                <a16:creationId xmlns:a16="http://schemas.microsoft.com/office/drawing/2014/main" id="{BC7B0F1B-4775-4B42-8F0A-C1E8EA317ED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95999" y="398127"/>
            <a:ext cx="7451019" cy="5353434"/>
          </a:xfrm>
          <a:solidFill>
            <a:schemeClr val="bg1">
              <a:lumMod val="95000"/>
            </a:schemeClr>
          </a:solidFill>
        </p:spPr>
        <p:txBody>
          <a:bodyPr lIns="1620000" tIns="0" rIns="1620000" bIns="1080000" anchor="ctr" anchorCtr="0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>
                <a:schemeClr val="accent1"/>
              </a:buClr>
              <a:buFont typeface="Arial" panose="020B0604020202020204" pitchFamily="34" charset="0"/>
              <a:buNone/>
              <a:defRPr lang="en-GB" sz="1200" i="1" kern="1200" noProof="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GB" noProof="0" dirty="0"/>
              <a:t>Select this placeholder, go to the tab ‘</a:t>
            </a:r>
            <a:r>
              <a:rPr lang="en-GB" noProof="0" dirty="0" err="1"/>
              <a:t>Slidebuilder</a:t>
            </a:r>
            <a:r>
              <a:rPr lang="en-GB" noProof="0" dirty="0"/>
              <a:t>’, click on ‘Images’, select the preferred image and click on ‘Insert’.</a:t>
            </a:r>
          </a:p>
        </p:txBody>
      </p:sp>
      <p:sp>
        <p:nvSpPr>
          <p:cNvPr id="22" name="Tijdelijke aanduiding voor tekst 20">
            <a:extLst>
              <a:ext uri="{FF2B5EF4-FFF2-40B4-BE49-F238E27FC236}">
                <a16:creationId xmlns:a16="http://schemas.microsoft.com/office/drawing/2014/main" id="{10E6E6F2-2488-4212-BF27-AE7F5412F7D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050024" y="1650648"/>
            <a:ext cx="4745976" cy="3730277"/>
          </a:xfrm>
          <a:solidFill>
            <a:schemeClr val="accent1"/>
          </a:solidFill>
        </p:spPr>
        <p:txBody>
          <a:bodyPr/>
          <a:lstStyle>
            <a:lvl1pPr marL="0" indent="0">
              <a:buNone/>
              <a:defRPr sz="100">
                <a:solidFill>
                  <a:schemeClr val="accent1"/>
                </a:solidFill>
              </a:defRPr>
            </a:lvl1pPr>
          </a:lstStyle>
          <a:p>
            <a:pPr lvl="0"/>
            <a:endParaRPr lang="en-GB" noProof="0" dirty="0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3B184817-515D-4870-8CED-0DECE6FF2FC8}"/>
              </a:ext>
            </a:extLst>
          </p:cNvPr>
          <p:cNvSpPr>
            <a:spLocks noGrp="1"/>
          </p:cNvSpPr>
          <p:nvPr>
            <p:ph type="body" orient="vert" idx="1" hasCustomPrompt="1"/>
          </p:nvPr>
        </p:nvSpPr>
        <p:spPr>
          <a:xfrm>
            <a:off x="8416335" y="2011924"/>
            <a:ext cx="2614778" cy="405425"/>
          </a:xfrm>
        </p:spPr>
        <p:txBody>
          <a:bodyPr vert="horz"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GB" noProof="0" dirty="0"/>
              <a:t>Place chapter title here</a:t>
            </a:r>
          </a:p>
        </p:txBody>
      </p:sp>
      <p:sp>
        <p:nvSpPr>
          <p:cNvPr id="8" name="Rechthoek: afgeronde hoeken 7">
            <a:extLst>
              <a:ext uri="{FF2B5EF4-FFF2-40B4-BE49-F238E27FC236}">
                <a16:creationId xmlns:a16="http://schemas.microsoft.com/office/drawing/2014/main" id="{5D959D8B-F115-4888-9A80-A8A23D77949B}"/>
              </a:ext>
            </a:extLst>
          </p:cNvPr>
          <p:cNvSpPr/>
          <p:nvPr userDrawn="1"/>
        </p:nvSpPr>
        <p:spPr>
          <a:xfrm>
            <a:off x="0" y="-305724"/>
            <a:ext cx="6096000" cy="193944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72000" rIns="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all" spc="0" normalizeH="0" baseline="0" noProof="0" dirty="0">
                <a:ln>
                  <a:noFill/>
                </a:ln>
                <a:solidFill>
                  <a:srgbClr val="EE7D1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AGENDA | 5 CHAPTERS</a:t>
            </a:r>
          </a:p>
        </p:txBody>
      </p:sp>
      <p:grpSp>
        <p:nvGrpSpPr>
          <p:cNvPr id="10" name="GRID" hidden="1">
            <a:extLst>
              <a:ext uri="{FF2B5EF4-FFF2-40B4-BE49-F238E27FC236}">
                <a16:creationId xmlns:a16="http://schemas.microsoft.com/office/drawing/2014/main" id="{EC668B21-F9ED-4FF6-A31A-215A79872F2F}"/>
              </a:ext>
            </a:extLst>
          </p:cNvPr>
          <p:cNvGrpSpPr/>
          <p:nvPr userDrawn="1"/>
        </p:nvGrpSpPr>
        <p:grpSpPr>
          <a:xfrm>
            <a:off x="-12032" y="0"/>
            <a:ext cx="12204032" cy="6858000"/>
            <a:chOff x="-12032" y="0"/>
            <a:chExt cx="12204032" cy="6858000"/>
          </a:xfrm>
          <a:solidFill>
            <a:schemeClr val="tx1">
              <a:alpha val="30000"/>
            </a:schemeClr>
          </a:solidFill>
        </p:grpSpPr>
        <p:sp>
          <p:nvSpPr>
            <p:cNvPr id="11" name="Rechthoek 10">
              <a:extLst>
                <a:ext uri="{FF2B5EF4-FFF2-40B4-BE49-F238E27FC236}">
                  <a16:creationId xmlns:a16="http://schemas.microsoft.com/office/drawing/2014/main" id="{97BEFD41-9CEC-4DC3-9B78-D606BFD7DC2C}"/>
                </a:ext>
              </a:extLst>
            </p:cNvPr>
            <p:cNvSpPr/>
            <p:nvPr userDrawn="1"/>
          </p:nvSpPr>
          <p:spPr>
            <a:xfrm>
              <a:off x="0" y="0"/>
              <a:ext cx="12192000" cy="792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" name="Rechthoek 11">
              <a:extLst>
                <a:ext uri="{FF2B5EF4-FFF2-40B4-BE49-F238E27FC236}">
                  <a16:creationId xmlns:a16="http://schemas.microsoft.com/office/drawing/2014/main" id="{9B158295-FA2A-45CD-AD42-66BEE0F8ABC6}"/>
                </a:ext>
              </a:extLst>
            </p:cNvPr>
            <p:cNvSpPr/>
            <p:nvPr userDrawn="1"/>
          </p:nvSpPr>
          <p:spPr>
            <a:xfrm>
              <a:off x="0" y="0"/>
              <a:ext cx="792000" cy="6857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Rechthoek 12">
              <a:extLst>
                <a:ext uri="{FF2B5EF4-FFF2-40B4-BE49-F238E27FC236}">
                  <a16:creationId xmlns:a16="http://schemas.microsoft.com/office/drawing/2014/main" id="{DDA0C438-CD76-4613-9F16-FB0DA32CBAF7}"/>
                </a:ext>
              </a:extLst>
            </p:cNvPr>
            <p:cNvSpPr/>
            <p:nvPr userDrawn="1"/>
          </p:nvSpPr>
          <p:spPr>
            <a:xfrm>
              <a:off x="0" y="1218648"/>
              <a:ext cx="12192000" cy="432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" name="Rechthoek 13">
              <a:extLst>
                <a:ext uri="{FF2B5EF4-FFF2-40B4-BE49-F238E27FC236}">
                  <a16:creationId xmlns:a16="http://schemas.microsoft.com/office/drawing/2014/main" id="{98795B9E-7BFB-4B87-8BB7-C53C7D5D8E38}"/>
                </a:ext>
              </a:extLst>
            </p:cNvPr>
            <p:cNvSpPr/>
            <p:nvPr userDrawn="1"/>
          </p:nvSpPr>
          <p:spPr>
            <a:xfrm>
              <a:off x="0" y="6462000"/>
              <a:ext cx="12192000" cy="396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" name="Rechthoek 14">
              <a:extLst>
                <a:ext uri="{FF2B5EF4-FFF2-40B4-BE49-F238E27FC236}">
                  <a16:creationId xmlns:a16="http://schemas.microsoft.com/office/drawing/2014/main" id="{BBC70BBD-58C7-416B-A09B-EC7A9D2307A8}"/>
                </a:ext>
              </a:extLst>
            </p:cNvPr>
            <p:cNvSpPr/>
            <p:nvPr userDrawn="1"/>
          </p:nvSpPr>
          <p:spPr>
            <a:xfrm>
              <a:off x="11400000" y="0"/>
              <a:ext cx="792000" cy="6857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" name="Rechthoek 15">
              <a:extLst>
                <a:ext uri="{FF2B5EF4-FFF2-40B4-BE49-F238E27FC236}">
                  <a16:creationId xmlns:a16="http://schemas.microsoft.com/office/drawing/2014/main" id="{64D6384B-A899-45E8-8C66-C6284ACD907B}"/>
                </a:ext>
              </a:extLst>
            </p:cNvPr>
            <p:cNvSpPr/>
            <p:nvPr userDrawn="1"/>
          </p:nvSpPr>
          <p:spPr>
            <a:xfrm>
              <a:off x="-12032" y="5749435"/>
              <a:ext cx="12192000" cy="432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" name="Rechthoek 16">
              <a:extLst>
                <a:ext uri="{FF2B5EF4-FFF2-40B4-BE49-F238E27FC236}">
                  <a16:creationId xmlns:a16="http://schemas.microsoft.com/office/drawing/2014/main" id="{3EEB7B76-2F66-466B-B663-BFC37344118D}"/>
                </a:ext>
              </a:extLst>
            </p:cNvPr>
            <p:cNvSpPr/>
            <p:nvPr userDrawn="1"/>
          </p:nvSpPr>
          <p:spPr>
            <a:xfrm>
              <a:off x="11796000" y="0"/>
              <a:ext cx="396000" cy="6857999"/>
            </a:xfrm>
            <a:prstGeom prst="rect">
              <a:avLst/>
            </a:prstGeom>
            <a:solidFill>
              <a:schemeClr val="tx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" name="Rechthoek 17">
              <a:extLst>
                <a:ext uri="{FF2B5EF4-FFF2-40B4-BE49-F238E27FC236}">
                  <a16:creationId xmlns:a16="http://schemas.microsoft.com/office/drawing/2014/main" id="{079BBB87-9405-4F07-AD67-C5B1FCA5F95B}"/>
                </a:ext>
              </a:extLst>
            </p:cNvPr>
            <p:cNvSpPr/>
            <p:nvPr userDrawn="1"/>
          </p:nvSpPr>
          <p:spPr>
            <a:xfrm>
              <a:off x="0" y="0"/>
              <a:ext cx="12192000" cy="396000"/>
            </a:xfrm>
            <a:prstGeom prst="rect">
              <a:avLst/>
            </a:prstGeom>
            <a:solidFill>
              <a:schemeClr val="tx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" name="Rechthoek 18">
              <a:extLst>
                <a:ext uri="{FF2B5EF4-FFF2-40B4-BE49-F238E27FC236}">
                  <a16:creationId xmlns:a16="http://schemas.microsoft.com/office/drawing/2014/main" id="{20F4B063-6A3E-464C-8E97-4473278C5219}"/>
                </a:ext>
              </a:extLst>
            </p:cNvPr>
            <p:cNvSpPr/>
            <p:nvPr userDrawn="1"/>
          </p:nvSpPr>
          <p:spPr>
            <a:xfrm>
              <a:off x="0" y="0"/>
              <a:ext cx="396000" cy="6857999"/>
            </a:xfrm>
            <a:prstGeom prst="rect">
              <a:avLst/>
            </a:prstGeom>
            <a:solidFill>
              <a:schemeClr val="tx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" name="Rechthoek 19">
              <a:extLst>
                <a:ext uri="{FF2B5EF4-FFF2-40B4-BE49-F238E27FC236}">
                  <a16:creationId xmlns:a16="http://schemas.microsoft.com/office/drawing/2014/main" id="{F8CD54FA-CAD4-40EF-B5F6-95728290789D}"/>
                </a:ext>
              </a:extLst>
            </p:cNvPr>
            <p:cNvSpPr/>
            <p:nvPr userDrawn="1"/>
          </p:nvSpPr>
          <p:spPr>
            <a:xfrm>
              <a:off x="3929772" y="0"/>
              <a:ext cx="396000" cy="6857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" name="Rechthoek 20">
              <a:extLst>
                <a:ext uri="{FF2B5EF4-FFF2-40B4-BE49-F238E27FC236}">
                  <a16:creationId xmlns:a16="http://schemas.microsoft.com/office/drawing/2014/main" id="{020D8329-AEC0-42EF-90A3-35D1329EBA41}"/>
                </a:ext>
              </a:extLst>
            </p:cNvPr>
            <p:cNvSpPr/>
            <p:nvPr userDrawn="1"/>
          </p:nvSpPr>
          <p:spPr>
            <a:xfrm>
              <a:off x="0" y="1654903"/>
              <a:ext cx="12192000" cy="36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" name="Rechthoek 22">
              <a:extLst>
                <a:ext uri="{FF2B5EF4-FFF2-40B4-BE49-F238E27FC236}">
                  <a16:creationId xmlns:a16="http://schemas.microsoft.com/office/drawing/2014/main" id="{104870A5-868A-4476-98EC-593C6AAF06BD}"/>
                </a:ext>
              </a:extLst>
            </p:cNvPr>
            <p:cNvSpPr/>
            <p:nvPr userDrawn="1"/>
          </p:nvSpPr>
          <p:spPr>
            <a:xfrm>
              <a:off x="4721772" y="0"/>
              <a:ext cx="792000" cy="164639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" name="Rechthoek 23">
              <a:extLst>
                <a:ext uri="{FF2B5EF4-FFF2-40B4-BE49-F238E27FC236}">
                  <a16:creationId xmlns:a16="http://schemas.microsoft.com/office/drawing/2014/main" id="{E3C261DD-E11A-44F4-8C87-D69F9D177F2C}"/>
                </a:ext>
              </a:extLst>
            </p:cNvPr>
            <p:cNvSpPr/>
            <p:nvPr userDrawn="1"/>
          </p:nvSpPr>
          <p:spPr>
            <a:xfrm>
              <a:off x="0" y="5385180"/>
              <a:ext cx="12192000" cy="36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5" name="Rechthoek 44">
              <a:extLst>
                <a:ext uri="{FF2B5EF4-FFF2-40B4-BE49-F238E27FC236}">
                  <a16:creationId xmlns:a16="http://schemas.microsoft.com/office/drawing/2014/main" id="{A7A861D2-D278-46FA-80AD-489287BD9411}"/>
                </a:ext>
              </a:extLst>
            </p:cNvPr>
            <p:cNvSpPr/>
            <p:nvPr userDrawn="1"/>
          </p:nvSpPr>
          <p:spPr>
            <a:xfrm>
              <a:off x="0" y="5025180"/>
              <a:ext cx="12192000" cy="36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5" name="Tijdelijke aanduiding voor verticale tekst 2">
            <a:extLst>
              <a:ext uri="{FF2B5EF4-FFF2-40B4-BE49-F238E27FC236}">
                <a16:creationId xmlns:a16="http://schemas.microsoft.com/office/drawing/2014/main" id="{FEA7E7B2-D259-4175-BF2E-E53F44D38EC0}"/>
              </a:ext>
            </a:extLst>
          </p:cNvPr>
          <p:cNvSpPr>
            <a:spLocks noGrp="1"/>
          </p:cNvSpPr>
          <p:nvPr>
            <p:ph type="body" orient="vert" idx="15" hasCustomPrompt="1"/>
          </p:nvPr>
        </p:nvSpPr>
        <p:spPr>
          <a:xfrm>
            <a:off x="8416335" y="2646824"/>
            <a:ext cx="2614778" cy="405425"/>
          </a:xfrm>
        </p:spPr>
        <p:txBody>
          <a:bodyPr vert="horz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Tx/>
              <a:buFont typeface="Wingdings" panose="05000000000000000000" pitchFamily="2" charset="2"/>
              <a:buNone/>
              <a:tabLst/>
              <a:defRPr sz="2000">
                <a:solidFill>
                  <a:schemeClr val="bg1"/>
                </a:solidFill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GB" noProof="0" dirty="0"/>
              <a:t>Place chapter title here</a:t>
            </a:r>
          </a:p>
        </p:txBody>
      </p:sp>
      <p:sp>
        <p:nvSpPr>
          <p:cNvPr id="26" name="Tijdelijke aanduiding voor verticale tekst 2">
            <a:extLst>
              <a:ext uri="{FF2B5EF4-FFF2-40B4-BE49-F238E27FC236}">
                <a16:creationId xmlns:a16="http://schemas.microsoft.com/office/drawing/2014/main" id="{840FC4CE-C1DC-46EF-A720-64528B7E17DC}"/>
              </a:ext>
            </a:extLst>
          </p:cNvPr>
          <p:cNvSpPr>
            <a:spLocks noGrp="1"/>
          </p:cNvSpPr>
          <p:nvPr>
            <p:ph type="body" orient="vert" idx="16" hasCustomPrompt="1"/>
          </p:nvPr>
        </p:nvSpPr>
        <p:spPr>
          <a:xfrm>
            <a:off x="8416335" y="3291322"/>
            <a:ext cx="2614778" cy="405425"/>
          </a:xfrm>
        </p:spPr>
        <p:txBody>
          <a:bodyPr vert="horz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Tx/>
              <a:buFont typeface="Wingdings" panose="05000000000000000000" pitchFamily="2" charset="2"/>
              <a:buNone/>
              <a:tabLst/>
              <a:defRPr sz="2000">
                <a:solidFill>
                  <a:schemeClr val="bg1"/>
                </a:solidFill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GB" noProof="0" dirty="0"/>
              <a:t>Place chapter title here</a:t>
            </a:r>
          </a:p>
        </p:txBody>
      </p:sp>
      <p:sp>
        <p:nvSpPr>
          <p:cNvPr id="27" name="Tijdelijke aanduiding voor verticale tekst 2">
            <a:extLst>
              <a:ext uri="{FF2B5EF4-FFF2-40B4-BE49-F238E27FC236}">
                <a16:creationId xmlns:a16="http://schemas.microsoft.com/office/drawing/2014/main" id="{8BEF4211-7266-495A-A84E-E2D024E165A1}"/>
              </a:ext>
            </a:extLst>
          </p:cNvPr>
          <p:cNvSpPr>
            <a:spLocks noGrp="1"/>
          </p:cNvSpPr>
          <p:nvPr>
            <p:ph type="body" orient="vert" idx="17" hasCustomPrompt="1"/>
          </p:nvPr>
        </p:nvSpPr>
        <p:spPr>
          <a:xfrm>
            <a:off x="8416335" y="3924148"/>
            <a:ext cx="2614778" cy="405425"/>
          </a:xfrm>
        </p:spPr>
        <p:txBody>
          <a:bodyPr vert="horz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Tx/>
              <a:buFont typeface="Wingdings" panose="05000000000000000000" pitchFamily="2" charset="2"/>
              <a:buNone/>
              <a:tabLst/>
              <a:defRPr sz="2000">
                <a:solidFill>
                  <a:schemeClr val="bg1"/>
                </a:solidFill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GB" noProof="0" dirty="0"/>
              <a:t>Place chapter title here</a:t>
            </a:r>
          </a:p>
        </p:txBody>
      </p:sp>
      <p:sp>
        <p:nvSpPr>
          <p:cNvPr id="37" name="Tijdelijke aanduiding voor verticale tekst 2">
            <a:extLst>
              <a:ext uri="{FF2B5EF4-FFF2-40B4-BE49-F238E27FC236}">
                <a16:creationId xmlns:a16="http://schemas.microsoft.com/office/drawing/2014/main" id="{5E694324-3881-450D-B265-68158BBEB1CE}"/>
              </a:ext>
            </a:extLst>
          </p:cNvPr>
          <p:cNvSpPr>
            <a:spLocks noGrp="1"/>
          </p:cNvSpPr>
          <p:nvPr>
            <p:ph type="body" orient="vert" idx="22" hasCustomPrompt="1"/>
          </p:nvPr>
        </p:nvSpPr>
        <p:spPr>
          <a:xfrm>
            <a:off x="7879052" y="2014902"/>
            <a:ext cx="432729" cy="438303"/>
          </a:xfrm>
        </p:spPr>
        <p:txBody>
          <a:bodyPr vert="horz" anchor="b"/>
          <a:lstStyle>
            <a:lvl1pPr marL="0" indent="0">
              <a:buNone/>
              <a:defRPr sz="2800" b="1">
                <a:solidFill>
                  <a:schemeClr val="bg1"/>
                </a:solidFill>
                <a:latin typeface="+mj-lt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GB" noProof="0" dirty="0"/>
              <a:t>xx</a:t>
            </a:r>
          </a:p>
        </p:txBody>
      </p:sp>
      <p:sp>
        <p:nvSpPr>
          <p:cNvPr id="38" name="Tijdelijke aanduiding voor verticale tekst 2">
            <a:extLst>
              <a:ext uri="{FF2B5EF4-FFF2-40B4-BE49-F238E27FC236}">
                <a16:creationId xmlns:a16="http://schemas.microsoft.com/office/drawing/2014/main" id="{B0DFA283-227C-4C0A-B165-6E09A2A5976B}"/>
              </a:ext>
            </a:extLst>
          </p:cNvPr>
          <p:cNvSpPr>
            <a:spLocks noGrp="1"/>
          </p:cNvSpPr>
          <p:nvPr>
            <p:ph type="body" orient="vert" idx="23" hasCustomPrompt="1"/>
          </p:nvPr>
        </p:nvSpPr>
        <p:spPr>
          <a:xfrm>
            <a:off x="7879052" y="2646824"/>
            <a:ext cx="432729" cy="438303"/>
          </a:xfrm>
        </p:spPr>
        <p:txBody>
          <a:bodyPr vert="horz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Tx/>
              <a:buFont typeface="Wingdings" panose="05000000000000000000" pitchFamily="2" charset="2"/>
              <a:buNone/>
              <a:tabLst/>
              <a:defRPr sz="2800" b="1">
                <a:solidFill>
                  <a:schemeClr val="bg1"/>
                </a:solidFill>
                <a:latin typeface="+mj-lt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lang="en-GB" noProof="0" dirty="0"/>
              <a:t>xx</a:t>
            </a:r>
          </a:p>
        </p:txBody>
      </p:sp>
      <p:sp>
        <p:nvSpPr>
          <p:cNvPr id="39" name="Tijdelijke aanduiding voor verticale tekst 2">
            <a:extLst>
              <a:ext uri="{FF2B5EF4-FFF2-40B4-BE49-F238E27FC236}">
                <a16:creationId xmlns:a16="http://schemas.microsoft.com/office/drawing/2014/main" id="{2A3EFE7A-E03E-46AF-9D17-153478FB0AD1}"/>
              </a:ext>
            </a:extLst>
          </p:cNvPr>
          <p:cNvSpPr>
            <a:spLocks noGrp="1"/>
          </p:cNvSpPr>
          <p:nvPr>
            <p:ph type="body" orient="vert" idx="24" hasCustomPrompt="1"/>
          </p:nvPr>
        </p:nvSpPr>
        <p:spPr>
          <a:xfrm>
            <a:off x="7879052" y="3291322"/>
            <a:ext cx="432729" cy="438303"/>
          </a:xfrm>
        </p:spPr>
        <p:txBody>
          <a:bodyPr vert="horz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Tx/>
              <a:buFont typeface="Wingdings" panose="05000000000000000000" pitchFamily="2" charset="2"/>
              <a:buNone/>
              <a:tabLst/>
              <a:defRPr sz="2800" b="1">
                <a:solidFill>
                  <a:schemeClr val="bg1"/>
                </a:solidFill>
                <a:latin typeface="+mj-lt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lang="en-GB" noProof="0" dirty="0"/>
              <a:t>xx</a:t>
            </a:r>
          </a:p>
        </p:txBody>
      </p:sp>
      <p:sp>
        <p:nvSpPr>
          <p:cNvPr id="40" name="Tijdelijke aanduiding voor verticale tekst 2">
            <a:extLst>
              <a:ext uri="{FF2B5EF4-FFF2-40B4-BE49-F238E27FC236}">
                <a16:creationId xmlns:a16="http://schemas.microsoft.com/office/drawing/2014/main" id="{AAF61698-18AF-4093-B93F-7C8E126A8DBB}"/>
              </a:ext>
            </a:extLst>
          </p:cNvPr>
          <p:cNvSpPr>
            <a:spLocks noGrp="1"/>
          </p:cNvSpPr>
          <p:nvPr>
            <p:ph type="body" orient="vert" idx="25" hasCustomPrompt="1"/>
          </p:nvPr>
        </p:nvSpPr>
        <p:spPr>
          <a:xfrm>
            <a:off x="7879052" y="3924148"/>
            <a:ext cx="432729" cy="438303"/>
          </a:xfrm>
        </p:spPr>
        <p:txBody>
          <a:bodyPr vert="horz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Tx/>
              <a:buFont typeface="Wingdings" panose="05000000000000000000" pitchFamily="2" charset="2"/>
              <a:buNone/>
              <a:tabLst/>
              <a:defRPr sz="2800" b="1">
                <a:solidFill>
                  <a:schemeClr val="bg1"/>
                </a:solidFill>
                <a:latin typeface="+mj-lt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lang="en-GB" noProof="0" dirty="0"/>
              <a:t>xx</a:t>
            </a:r>
          </a:p>
        </p:txBody>
      </p:sp>
      <p:sp>
        <p:nvSpPr>
          <p:cNvPr id="46" name="Tijdelijke aanduiding voor verticale tekst 2">
            <a:extLst>
              <a:ext uri="{FF2B5EF4-FFF2-40B4-BE49-F238E27FC236}">
                <a16:creationId xmlns:a16="http://schemas.microsoft.com/office/drawing/2014/main" id="{09926D9B-1DB9-4694-BAEE-FEB9E0482734}"/>
              </a:ext>
            </a:extLst>
          </p:cNvPr>
          <p:cNvSpPr>
            <a:spLocks noGrp="1"/>
          </p:cNvSpPr>
          <p:nvPr>
            <p:ph type="body" orient="vert" idx="30" hasCustomPrompt="1"/>
          </p:nvPr>
        </p:nvSpPr>
        <p:spPr>
          <a:xfrm>
            <a:off x="8416335" y="4391288"/>
            <a:ext cx="2614778" cy="7200"/>
          </a:xfrm>
          <a:solidFill>
            <a:schemeClr val="bg1">
              <a:alpha val="50000"/>
            </a:schemeClr>
          </a:solidFill>
        </p:spPr>
        <p:txBody>
          <a:bodyPr vert="horz" anchor="b"/>
          <a:lstStyle>
            <a:lvl1pPr marL="0" indent="0">
              <a:buNone/>
              <a:defRPr sz="100">
                <a:solidFill>
                  <a:schemeClr val="accent1"/>
                </a:solidFill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GB" noProof="0" dirty="0"/>
              <a:t> </a:t>
            </a:r>
          </a:p>
        </p:txBody>
      </p:sp>
      <p:sp>
        <p:nvSpPr>
          <p:cNvPr id="48" name="Tijdelijke aanduiding voor verticale tekst 2">
            <a:extLst>
              <a:ext uri="{FF2B5EF4-FFF2-40B4-BE49-F238E27FC236}">
                <a16:creationId xmlns:a16="http://schemas.microsoft.com/office/drawing/2014/main" id="{6FB26119-AB11-4CB0-B298-B06222A15049}"/>
              </a:ext>
            </a:extLst>
          </p:cNvPr>
          <p:cNvSpPr>
            <a:spLocks noGrp="1"/>
          </p:cNvSpPr>
          <p:nvPr>
            <p:ph type="body" orient="vert" idx="32" hasCustomPrompt="1"/>
          </p:nvPr>
        </p:nvSpPr>
        <p:spPr>
          <a:xfrm>
            <a:off x="8416335" y="3781839"/>
            <a:ext cx="2614778" cy="7200"/>
          </a:xfrm>
          <a:solidFill>
            <a:schemeClr val="bg1">
              <a:alpha val="50000"/>
            </a:schemeClr>
          </a:solidFill>
        </p:spPr>
        <p:txBody>
          <a:bodyPr vert="horz" anchor="b"/>
          <a:lstStyle>
            <a:lvl1pPr marL="0" indent="0">
              <a:buNone/>
              <a:defRPr sz="100">
                <a:solidFill>
                  <a:schemeClr val="accent1"/>
                </a:solidFill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GB" noProof="0" dirty="0"/>
              <a:t> </a:t>
            </a:r>
          </a:p>
        </p:txBody>
      </p:sp>
      <p:sp>
        <p:nvSpPr>
          <p:cNvPr id="50" name="Tijdelijke aanduiding voor verticale tekst 2">
            <a:extLst>
              <a:ext uri="{FF2B5EF4-FFF2-40B4-BE49-F238E27FC236}">
                <a16:creationId xmlns:a16="http://schemas.microsoft.com/office/drawing/2014/main" id="{194CDE03-E402-4D30-93C6-6C6A41A4E705}"/>
              </a:ext>
            </a:extLst>
          </p:cNvPr>
          <p:cNvSpPr>
            <a:spLocks noGrp="1"/>
          </p:cNvSpPr>
          <p:nvPr>
            <p:ph type="body" orient="vert" idx="34" hasCustomPrompt="1"/>
          </p:nvPr>
        </p:nvSpPr>
        <p:spPr>
          <a:xfrm>
            <a:off x="8416335" y="3116089"/>
            <a:ext cx="2614778" cy="7200"/>
          </a:xfrm>
          <a:solidFill>
            <a:schemeClr val="bg1">
              <a:alpha val="50000"/>
            </a:schemeClr>
          </a:solidFill>
        </p:spPr>
        <p:txBody>
          <a:bodyPr vert="horz" anchor="b"/>
          <a:lstStyle>
            <a:lvl1pPr marL="0" indent="0">
              <a:buNone/>
              <a:defRPr sz="100">
                <a:solidFill>
                  <a:schemeClr val="accent1"/>
                </a:solidFill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GB" noProof="0" dirty="0"/>
              <a:t> </a:t>
            </a:r>
          </a:p>
        </p:txBody>
      </p:sp>
      <p:sp>
        <p:nvSpPr>
          <p:cNvPr id="52" name="Tijdelijke aanduiding voor verticale tekst 2">
            <a:extLst>
              <a:ext uri="{FF2B5EF4-FFF2-40B4-BE49-F238E27FC236}">
                <a16:creationId xmlns:a16="http://schemas.microsoft.com/office/drawing/2014/main" id="{41FFD42E-8119-48CB-9A59-AFC10BF2BB0C}"/>
              </a:ext>
            </a:extLst>
          </p:cNvPr>
          <p:cNvSpPr>
            <a:spLocks noGrp="1"/>
          </p:cNvSpPr>
          <p:nvPr>
            <p:ph type="body" orient="vert" idx="36" hasCustomPrompt="1"/>
          </p:nvPr>
        </p:nvSpPr>
        <p:spPr>
          <a:xfrm>
            <a:off x="8416335" y="2478802"/>
            <a:ext cx="2614778" cy="7200"/>
          </a:xfrm>
          <a:solidFill>
            <a:schemeClr val="bg1">
              <a:alpha val="50000"/>
            </a:schemeClr>
          </a:solidFill>
        </p:spPr>
        <p:txBody>
          <a:bodyPr vert="horz" anchor="b"/>
          <a:lstStyle>
            <a:lvl1pPr marL="0" indent="0">
              <a:buNone/>
              <a:defRPr sz="100">
                <a:solidFill>
                  <a:schemeClr val="accent1"/>
                </a:solidFill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GB" noProof="0" dirty="0"/>
              <a:t> </a:t>
            </a:r>
          </a:p>
        </p:txBody>
      </p:sp>
      <p:sp>
        <p:nvSpPr>
          <p:cNvPr id="131" name="Tijdelijke aanduiding voor verticale tekst 2">
            <a:extLst>
              <a:ext uri="{FF2B5EF4-FFF2-40B4-BE49-F238E27FC236}">
                <a16:creationId xmlns:a16="http://schemas.microsoft.com/office/drawing/2014/main" id="{030DA754-C25C-4D0B-B912-1341B75A3D29}"/>
              </a:ext>
            </a:extLst>
          </p:cNvPr>
          <p:cNvSpPr>
            <a:spLocks noGrp="1"/>
          </p:cNvSpPr>
          <p:nvPr>
            <p:ph type="body" orient="vert" idx="39" hasCustomPrompt="1"/>
          </p:nvPr>
        </p:nvSpPr>
        <p:spPr>
          <a:xfrm>
            <a:off x="8416335" y="4567743"/>
            <a:ext cx="2614778" cy="405425"/>
          </a:xfrm>
        </p:spPr>
        <p:txBody>
          <a:bodyPr vert="horz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Tx/>
              <a:buFont typeface="Wingdings" panose="05000000000000000000" pitchFamily="2" charset="2"/>
              <a:buNone/>
              <a:tabLst/>
              <a:defRPr sz="2000">
                <a:solidFill>
                  <a:schemeClr val="bg1"/>
                </a:solidFill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GB" noProof="0" dirty="0"/>
              <a:t>Place chapter title here</a:t>
            </a:r>
          </a:p>
        </p:txBody>
      </p:sp>
      <p:sp>
        <p:nvSpPr>
          <p:cNvPr id="132" name="Tijdelijke aanduiding voor verticale tekst 2">
            <a:extLst>
              <a:ext uri="{FF2B5EF4-FFF2-40B4-BE49-F238E27FC236}">
                <a16:creationId xmlns:a16="http://schemas.microsoft.com/office/drawing/2014/main" id="{4D105B89-E6A7-4B2B-9DA3-1AA66E49E1C0}"/>
              </a:ext>
            </a:extLst>
          </p:cNvPr>
          <p:cNvSpPr>
            <a:spLocks noGrp="1"/>
          </p:cNvSpPr>
          <p:nvPr>
            <p:ph type="body" orient="vert" idx="40" hasCustomPrompt="1"/>
          </p:nvPr>
        </p:nvSpPr>
        <p:spPr>
          <a:xfrm>
            <a:off x="7879052" y="4567743"/>
            <a:ext cx="432729" cy="438303"/>
          </a:xfrm>
        </p:spPr>
        <p:txBody>
          <a:bodyPr vert="horz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Tx/>
              <a:buFont typeface="Wingdings" panose="05000000000000000000" pitchFamily="2" charset="2"/>
              <a:buNone/>
              <a:tabLst/>
              <a:defRPr sz="2800" b="1">
                <a:solidFill>
                  <a:schemeClr val="bg1"/>
                </a:solidFill>
                <a:latin typeface="+mj-lt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lang="en-GB" noProof="0" dirty="0"/>
              <a:t>xx</a:t>
            </a:r>
          </a:p>
        </p:txBody>
      </p:sp>
      <p:sp>
        <p:nvSpPr>
          <p:cNvPr id="133" name="Tijdelijke aanduiding voor verticale tekst 2">
            <a:extLst>
              <a:ext uri="{FF2B5EF4-FFF2-40B4-BE49-F238E27FC236}">
                <a16:creationId xmlns:a16="http://schemas.microsoft.com/office/drawing/2014/main" id="{723D71E5-7671-4C89-8942-1C3CD3BE8D07}"/>
              </a:ext>
            </a:extLst>
          </p:cNvPr>
          <p:cNvSpPr>
            <a:spLocks noGrp="1"/>
          </p:cNvSpPr>
          <p:nvPr>
            <p:ph type="body" orient="vert" idx="41" hasCustomPrompt="1"/>
          </p:nvPr>
        </p:nvSpPr>
        <p:spPr>
          <a:xfrm>
            <a:off x="8416335" y="5025975"/>
            <a:ext cx="2614778" cy="7200"/>
          </a:xfrm>
          <a:solidFill>
            <a:schemeClr val="bg1">
              <a:alpha val="50000"/>
            </a:schemeClr>
          </a:solidFill>
        </p:spPr>
        <p:txBody>
          <a:bodyPr vert="horz" anchor="b"/>
          <a:lstStyle>
            <a:lvl1pPr marL="0" indent="0">
              <a:buNone/>
              <a:defRPr sz="100">
                <a:solidFill>
                  <a:schemeClr val="accent1"/>
                </a:solidFill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GB" noProof="0" dirty="0"/>
              <a:t> </a:t>
            </a:r>
          </a:p>
        </p:txBody>
      </p:sp>
      <p:grpSp>
        <p:nvGrpSpPr>
          <p:cNvPr id="121" name="Groep 120">
            <a:extLst>
              <a:ext uri="{FF2B5EF4-FFF2-40B4-BE49-F238E27FC236}">
                <a16:creationId xmlns:a16="http://schemas.microsoft.com/office/drawing/2014/main" id="{1FE3436A-28BC-4EF6-A3B6-DAEC7FA0CDF7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860556" y="6258695"/>
            <a:ext cx="683444" cy="144000"/>
            <a:chOff x="4148137" y="3019425"/>
            <a:chExt cx="3898201" cy="821340"/>
          </a:xfrm>
        </p:grpSpPr>
        <p:sp>
          <p:nvSpPr>
            <p:cNvPr id="122" name="Vrije vorm: vorm 121">
              <a:extLst>
                <a:ext uri="{FF2B5EF4-FFF2-40B4-BE49-F238E27FC236}">
                  <a16:creationId xmlns:a16="http://schemas.microsoft.com/office/drawing/2014/main" id="{981744FD-9C85-4AE8-9525-88DAD9009A19}"/>
                </a:ext>
              </a:extLst>
            </p:cNvPr>
            <p:cNvSpPr/>
            <p:nvPr/>
          </p:nvSpPr>
          <p:spPr>
            <a:xfrm>
              <a:off x="6513575" y="3373088"/>
              <a:ext cx="645890" cy="439673"/>
            </a:xfrm>
            <a:custGeom>
              <a:avLst/>
              <a:gdLst>
                <a:gd name="connsiteX0" fmla="*/ 576834 w 645890"/>
                <a:gd name="connsiteY0" fmla="*/ 208693 h 439673"/>
                <a:gd name="connsiteX1" fmla="*/ 570071 w 645890"/>
                <a:gd name="connsiteY1" fmla="*/ 222218 h 439673"/>
                <a:gd name="connsiteX2" fmla="*/ 496157 w 645890"/>
                <a:gd name="connsiteY2" fmla="*/ 329470 h 439673"/>
                <a:gd name="connsiteX3" fmla="*/ 496157 w 645890"/>
                <a:gd name="connsiteY3" fmla="*/ 329470 h 439673"/>
                <a:gd name="connsiteX4" fmla="*/ 380047 w 645890"/>
                <a:gd name="connsiteY4" fmla="*/ 356806 h 439673"/>
                <a:gd name="connsiteX5" fmla="*/ 300704 w 645890"/>
                <a:gd name="connsiteY5" fmla="*/ 340328 h 439673"/>
                <a:gd name="connsiteX6" fmla="*/ 298609 w 645890"/>
                <a:gd name="connsiteY6" fmla="*/ 272320 h 439673"/>
                <a:gd name="connsiteX7" fmla="*/ 300323 w 645890"/>
                <a:gd name="connsiteY7" fmla="*/ 263366 h 439673"/>
                <a:gd name="connsiteX8" fmla="*/ 334137 w 645890"/>
                <a:gd name="connsiteY8" fmla="*/ 87725 h 439673"/>
                <a:gd name="connsiteX9" fmla="*/ 395573 w 645890"/>
                <a:gd name="connsiteY9" fmla="*/ 87725 h 439673"/>
                <a:gd name="connsiteX10" fmla="*/ 472916 w 645890"/>
                <a:gd name="connsiteY10" fmla="*/ 167068 h 439673"/>
                <a:gd name="connsiteX11" fmla="*/ 471583 w 645890"/>
                <a:gd name="connsiteY11" fmla="*/ 181832 h 439673"/>
                <a:gd name="connsiteX12" fmla="*/ 542735 w 645890"/>
                <a:gd name="connsiteY12" fmla="*/ 181832 h 439673"/>
                <a:gd name="connsiteX13" fmla="*/ 577596 w 645890"/>
                <a:gd name="connsiteY13" fmla="*/ 0 h 439673"/>
                <a:gd name="connsiteX14" fmla="*/ 561118 w 645890"/>
                <a:gd name="connsiteY14" fmla="*/ 0 h 439673"/>
                <a:gd name="connsiteX15" fmla="*/ 177451 w 645890"/>
                <a:gd name="connsiteY15" fmla="*/ 0 h 439673"/>
                <a:gd name="connsiteX16" fmla="*/ 129159 w 645890"/>
                <a:gd name="connsiteY16" fmla="*/ 251650 h 439673"/>
                <a:gd name="connsiteX17" fmla="*/ 29051 w 645890"/>
                <a:gd name="connsiteY17" fmla="*/ 371380 h 439673"/>
                <a:gd name="connsiteX18" fmla="*/ 14669 w 645890"/>
                <a:gd name="connsiteY18" fmla="*/ 372618 h 439673"/>
                <a:gd name="connsiteX19" fmla="*/ 0 w 645890"/>
                <a:gd name="connsiteY19" fmla="*/ 439674 h 439673"/>
                <a:gd name="connsiteX20" fmla="*/ 563975 w 645890"/>
                <a:gd name="connsiteY20" fmla="*/ 439674 h 439673"/>
                <a:gd name="connsiteX21" fmla="*/ 569214 w 645890"/>
                <a:gd name="connsiteY21" fmla="*/ 427672 h 439673"/>
                <a:gd name="connsiteX22" fmla="*/ 640366 w 645890"/>
                <a:gd name="connsiteY22" fmla="*/ 237935 h 439673"/>
                <a:gd name="connsiteX23" fmla="*/ 645890 w 645890"/>
                <a:gd name="connsiteY23" fmla="*/ 222218 h 439673"/>
                <a:gd name="connsiteX24" fmla="*/ 576834 w 645890"/>
                <a:gd name="connsiteY24" fmla="*/ 208693 h 4396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645890" h="439673">
                  <a:moveTo>
                    <a:pt x="576834" y="208693"/>
                  </a:moveTo>
                  <a:lnTo>
                    <a:pt x="570071" y="222218"/>
                  </a:lnTo>
                  <a:cubicBezTo>
                    <a:pt x="545497" y="271367"/>
                    <a:pt x="521303" y="306514"/>
                    <a:pt x="496157" y="329470"/>
                  </a:cubicBezTo>
                  <a:lnTo>
                    <a:pt x="496157" y="329470"/>
                  </a:lnTo>
                  <a:cubicBezTo>
                    <a:pt x="482441" y="341947"/>
                    <a:pt x="451295" y="356806"/>
                    <a:pt x="380047" y="356806"/>
                  </a:cubicBezTo>
                  <a:cubicBezTo>
                    <a:pt x="333185" y="356806"/>
                    <a:pt x="310229" y="352044"/>
                    <a:pt x="300704" y="340328"/>
                  </a:cubicBezTo>
                  <a:cubicBezTo>
                    <a:pt x="292418" y="330041"/>
                    <a:pt x="291751" y="311277"/>
                    <a:pt x="298609" y="272320"/>
                  </a:cubicBezTo>
                  <a:cubicBezTo>
                    <a:pt x="299085" y="269462"/>
                    <a:pt x="299656" y="266414"/>
                    <a:pt x="300323" y="263366"/>
                  </a:cubicBezTo>
                  <a:cubicBezTo>
                    <a:pt x="300323" y="263366"/>
                    <a:pt x="325279" y="133445"/>
                    <a:pt x="334137" y="87725"/>
                  </a:cubicBezTo>
                  <a:cubicBezTo>
                    <a:pt x="354235" y="87725"/>
                    <a:pt x="395573" y="87725"/>
                    <a:pt x="395573" y="87725"/>
                  </a:cubicBezTo>
                  <a:cubicBezTo>
                    <a:pt x="479870" y="87725"/>
                    <a:pt x="479870" y="87725"/>
                    <a:pt x="472916" y="167068"/>
                  </a:cubicBezTo>
                  <a:lnTo>
                    <a:pt x="471583" y="181832"/>
                  </a:lnTo>
                  <a:lnTo>
                    <a:pt x="542735" y="181832"/>
                  </a:lnTo>
                  <a:lnTo>
                    <a:pt x="577596" y="0"/>
                  </a:lnTo>
                  <a:lnTo>
                    <a:pt x="561118" y="0"/>
                  </a:lnTo>
                  <a:lnTo>
                    <a:pt x="177451" y="0"/>
                  </a:lnTo>
                  <a:lnTo>
                    <a:pt x="129159" y="251650"/>
                  </a:lnTo>
                  <a:cubicBezTo>
                    <a:pt x="107156" y="365093"/>
                    <a:pt x="102584" y="365379"/>
                    <a:pt x="29051" y="371380"/>
                  </a:cubicBezTo>
                  <a:lnTo>
                    <a:pt x="14669" y="372618"/>
                  </a:lnTo>
                  <a:lnTo>
                    <a:pt x="0" y="439674"/>
                  </a:lnTo>
                  <a:lnTo>
                    <a:pt x="563975" y="439674"/>
                  </a:lnTo>
                  <a:lnTo>
                    <a:pt x="569214" y="427672"/>
                  </a:lnTo>
                  <a:cubicBezTo>
                    <a:pt x="589883" y="381191"/>
                    <a:pt x="635222" y="252413"/>
                    <a:pt x="640366" y="237935"/>
                  </a:cubicBezTo>
                  <a:lnTo>
                    <a:pt x="645890" y="222218"/>
                  </a:lnTo>
                  <a:lnTo>
                    <a:pt x="576834" y="208693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3" name="Vrije vorm: vorm 122">
              <a:extLst>
                <a:ext uri="{FF2B5EF4-FFF2-40B4-BE49-F238E27FC236}">
                  <a16:creationId xmlns:a16="http://schemas.microsoft.com/office/drawing/2014/main" id="{2DCAE771-2796-4A0A-80B5-58008C324E6A}"/>
                </a:ext>
              </a:extLst>
            </p:cNvPr>
            <p:cNvSpPr/>
            <p:nvPr/>
          </p:nvSpPr>
          <p:spPr>
            <a:xfrm>
              <a:off x="4148137" y="3019425"/>
              <a:ext cx="775906" cy="794385"/>
            </a:xfrm>
            <a:custGeom>
              <a:avLst/>
              <a:gdLst>
                <a:gd name="connsiteX0" fmla="*/ 449675 w 775906"/>
                <a:gd name="connsiteY0" fmla="*/ 0 h 794385"/>
                <a:gd name="connsiteX1" fmla="*/ 138779 w 775906"/>
                <a:gd name="connsiteY1" fmla="*/ 125825 h 794385"/>
                <a:gd name="connsiteX2" fmla="*/ 0 w 775906"/>
                <a:gd name="connsiteY2" fmla="*/ 462820 h 794385"/>
                <a:gd name="connsiteX3" fmla="*/ 328517 w 775906"/>
                <a:gd name="connsiteY3" fmla="*/ 794385 h 794385"/>
                <a:gd name="connsiteX4" fmla="*/ 638080 w 775906"/>
                <a:gd name="connsiteY4" fmla="*/ 668369 h 794385"/>
                <a:gd name="connsiteX5" fmla="*/ 775907 w 775906"/>
                <a:gd name="connsiteY5" fmla="*/ 336137 h 794385"/>
                <a:gd name="connsiteX6" fmla="*/ 449675 w 775906"/>
                <a:gd name="connsiteY6" fmla="*/ 0 h 794385"/>
                <a:gd name="connsiteX7" fmla="*/ 304991 w 775906"/>
                <a:gd name="connsiteY7" fmla="*/ 157353 h 794385"/>
                <a:gd name="connsiteX8" fmla="*/ 429387 w 775906"/>
                <a:gd name="connsiteY8" fmla="*/ 101441 h 794385"/>
                <a:gd name="connsiteX9" fmla="*/ 586169 w 775906"/>
                <a:gd name="connsiteY9" fmla="*/ 328136 h 794385"/>
                <a:gd name="connsiteX10" fmla="*/ 472916 w 775906"/>
                <a:gd name="connsiteY10" fmla="*/ 637413 h 794385"/>
                <a:gd name="connsiteX11" fmla="*/ 347663 w 775906"/>
                <a:gd name="connsiteY11" fmla="*/ 692944 h 794385"/>
                <a:gd name="connsiteX12" fmla="*/ 189738 w 775906"/>
                <a:gd name="connsiteY12" fmla="*/ 471488 h 794385"/>
                <a:gd name="connsiteX13" fmla="*/ 304991 w 775906"/>
                <a:gd name="connsiteY13" fmla="*/ 157353 h 7943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75906" h="794385">
                  <a:moveTo>
                    <a:pt x="449675" y="0"/>
                  </a:moveTo>
                  <a:cubicBezTo>
                    <a:pt x="331661" y="0"/>
                    <a:pt x="221266" y="44672"/>
                    <a:pt x="138779" y="125825"/>
                  </a:cubicBezTo>
                  <a:cubicBezTo>
                    <a:pt x="50578" y="212693"/>
                    <a:pt x="0" y="335566"/>
                    <a:pt x="0" y="462820"/>
                  </a:cubicBezTo>
                  <a:cubicBezTo>
                    <a:pt x="0" y="664274"/>
                    <a:pt x="128969" y="794385"/>
                    <a:pt x="328517" y="794385"/>
                  </a:cubicBezTo>
                  <a:cubicBezTo>
                    <a:pt x="445580" y="794385"/>
                    <a:pt x="555498" y="749618"/>
                    <a:pt x="638080" y="668369"/>
                  </a:cubicBezTo>
                  <a:cubicBezTo>
                    <a:pt x="725710" y="582073"/>
                    <a:pt x="775907" y="461010"/>
                    <a:pt x="775907" y="336137"/>
                  </a:cubicBezTo>
                  <a:cubicBezTo>
                    <a:pt x="775907" y="138208"/>
                    <a:pt x="641795" y="0"/>
                    <a:pt x="449675" y="0"/>
                  </a:cubicBezTo>
                  <a:close/>
                  <a:moveTo>
                    <a:pt x="304991" y="157353"/>
                  </a:moveTo>
                  <a:cubicBezTo>
                    <a:pt x="342614" y="120301"/>
                    <a:pt x="384524" y="101441"/>
                    <a:pt x="429387" y="101441"/>
                  </a:cubicBezTo>
                  <a:cubicBezTo>
                    <a:pt x="534829" y="101441"/>
                    <a:pt x="586169" y="175546"/>
                    <a:pt x="586169" y="328136"/>
                  </a:cubicBezTo>
                  <a:cubicBezTo>
                    <a:pt x="586169" y="448247"/>
                    <a:pt x="541687" y="569690"/>
                    <a:pt x="472916" y="637413"/>
                  </a:cubicBezTo>
                  <a:cubicBezTo>
                    <a:pt x="435483" y="674275"/>
                    <a:pt x="393383" y="692944"/>
                    <a:pt x="347663" y="692944"/>
                  </a:cubicBezTo>
                  <a:cubicBezTo>
                    <a:pt x="247364" y="692944"/>
                    <a:pt x="189738" y="612267"/>
                    <a:pt x="189738" y="471488"/>
                  </a:cubicBezTo>
                  <a:cubicBezTo>
                    <a:pt x="189738" y="349663"/>
                    <a:pt x="234982" y="226314"/>
                    <a:pt x="304991" y="157353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4" name="Vrije vorm: vorm 123">
              <a:extLst>
                <a:ext uri="{FF2B5EF4-FFF2-40B4-BE49-F238E27FC236}">
                  <a16:creationId xmlns:a16="http://schemas.microsoft.com/office/drawing/2014/main" id="{5D015FFA-E776-4A53-9B57-F7C4CCF79E10}"/>
                </a:ext>
              </a:extLst>
            </p:cNvPr>
            <p:cNvSpPr/>
            <p:nvPr/>
          </p:nvSpPr>
          <p:spPr>
            <a:xfrm>
              <a:off x="5871495" y="3023806"/>
              <a:ext cx="1355026" cy="788860"/>
            </a:xfrm>
            <a:custGeom>
              <a:avLst/>
              <a:gdLst>
                <a:gd name="connsiteX0" fmla="*/ 1352455 w 1355026"/>
                <a:gd name="connsiteY0" fmla="*/ 16002 h 788860"/>
                <a:gd name="connsiteX1" fmla="*/ 1355027 w 1355026"/>
                <a:gd name="connsiteY1" fmla="*/ 0 h 788860"/>
                <a:gd name="connsiteX2" fmla="*/ 1339025 w 1355026"/>
                <a:gd name="connsiteY2" fmla="*/ 0 h 788860"/>
                <a:gd name="connsiteX3" fmla="*/ 1310354 w 1355026"/>
                <a:gd name="connsiteY3" fmla="*/ 0 h 788860"/>
                <a:gd name="connsiteX4" fmla="*/ 1303973 w 1355026"/>
                <a:gd name="connsiteY4" fmla="*/ 6096 h 788860"/>
                <a:gd name="connsiteX5" fmla="*/ 1259491 w 1355026"/>
                <a:gd name="connsiteY5" fmla="*/ 28004 h 788860"/>
                <a:gd name="connsiteX6" fmla="*/ 152210 w 1355026"/>
                <a:gd name="connsiteY6" fmla="*/ 28004 h 788860"/>
                <a:gd name="connsiteX7" fmla="*/ 112014 w 1355026"/>
                <a:gd name="connsiteY7" fmla="*/ 7715 h 788860"/>
                <a:gd name="connsiteX8" fmla="*/ 108585 w 1355026"/>
                <a:gd name="connsiteY8" fmla="*/ 0 h 788860"/>
                <a:gd name="connsiteX9" fmla="*/ 63341 w 1355026"/>
                <a:gd name="connsiteY9" fmla="*/ 0 h 788860"/>
                <a:gd name="connsiteX10" fmla="*/ 29051 w 1355026"/>
                <a:gd name="connsiteY10" fmla="*/ 134588 h 788860"/>
                <a:gd name="connsiteX11" fmla="*/ 0 w 1355026"/>
                <a:gd name="connsiteY11" fmla="*/ 246602 h 788860"/>
                <a:gd name="connsiteX12" fmla="*/ 17621 w 1355026"/>
                <a:gd name="connsiteY12" fmla="*/ 246507 h 788860"/>
                <a:gd name="connsiteX13" fmla="*/ 70390 w 1355026"/>
                <a:gd name="connsiteY13" fmla="*/ 246507 h 788860"/>
                <a:gd name="connsiteX14" fmla="*/ 75724 w 1355026"/>
                <a:gd name="connsiteY14" fmla="*/ 234410 h 788860"/>
                <a:gd name="connsiteX15" fmla="*/ 118396 w 1355026"/>
                <a:gd name="connsiteY15" fmla="*/ 158115 h 788860"/>
                <a:gd name="connsiteX16" fmla="*/ 124968 w 1355026"/>
                <a:gd name="connsiteY16" fmla="*/ 148685 h 788860"/>
                <a:gd name="connsiteX17" fmla="*/ 264986 w 1355026"/>
                <a:gd name="connsiteY17" fmla="*/ 144018 h 788860"/>
                <a:gd name="connsiteX18" fmla="*/ 181451 w 1355026"/>
                <a:gd name="connsiteY18" fmla="*/ 601123 h 788860"/>
                <a:gd name="connsiteX19" fmla="*/ 71533 w 1355026"/>
                <a:gd name="connsiteY19" fmla="*/ 720757 h 788860"/>
                <a:gd name="connsiteX20" fmla="*/ 56483 w 1355026"/>
                <a:gd name="connsiteY20" fmla="*/ 721805 h 788860"/>
                <a:gd name="connsiteX21" fmla="*/ 43815 w 1355026"/>
                <a:gd name="connsiteY21" fmla="*/ 788861 h 788860"/>
                <a:gd name="connsiteX22" fmla="*/ 432626 w 1355026"/>
                <a:gd name="connsiteY22" fmla="*/ 788861 h 788860"/>
                <a:gd name="connsiteX23" fmla="*/ 445199 w 1355026"/>
                <a:gd name="connsiteY23" fmla="*/ 721709 h 788860"/>
                <a:gd name="connsiteX24" fmla="*/ 430054 w 1355026"/>
                <a:gd name="connsiteY24" fmla="*/ 720662 h 788860"/>
                <a:gd name="connsiteX25" fmla="*/ 348996 w 1355026"/>
                <a:gd name="connsiteY25" fmla="*/ 632460 h 788860"/>
                <a:gd name="connsiteX26" fmla="*/ 354902 w 1355026"/>
                <a:gd name="connsiteY26" fmla="*/ 601504 h 788860"/>
                <a:gd name="connsiteX27" fmla="*/ 447104 w 1355026"/>
                <a:gd name="connsiteY27" fmla="*/ 138017 h 788860"/>
                <a:gd name="connsiteX28" fmla="*/ 1220724 w 1355026"/>
                <a:gd name="connsiteY28" fmla="*/ 138017 h 788860"/>
                <a:gd name="connsiteX29" fmla="*/ 1228630 w 1355026"/>
                <a:gd name="connsiteY29" fmla="*/ 140589 h 788860"/>
                <a:gd name="connsiteX30" fmla="*/ 1250347 w 1355026"/>
                <a:gd name="connsiteY30" fmla="*/ 232220 h 788860"/>
                <a:gd name="connsiteX31" fmla="*/ 1249585 w 1355026"/>
                <a:gd name="connsiteY31" fmla="*/ 247650 h 788860"/>
                <a:gd name="connsiteX32" fmla="*/ 1321403 w 1355026"/>
                <a:gd name="connsiteY32" fmla="*/ 241649 h 788860"/>
                <a:gd name="connsiteX33" fmla="*/ 1327880 w 1355026"/>
                <a:gd name="connsiteY33" fmla="*/ 192977 h 788860"/>
                <a:gd name="connsiteX34" fmla="*/ 1352455 w 1355026"/>
                <a:gd name="connsiteY34" fmla="*/ 16002 h 7888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1355026" h="788860">
                  <a:moveTo>
                    <a:pt x="1352455" y="16002"/>
                  </a:moveTo>
                  <a:lnTo>
                    <a:pt x="1355027" y="0"/>
                  </a:lnTo>
                  <a:lnTo>
                    <a:pt x="1339025" y="0"/>
                  </a:lnTo>
                  <a:lnTo>
                    <a:pt x="1310354" y="0"/>
                  </a:lnTo>
                  <a:lnTo>
                    <a:pt x="1303973" y="6096"/>
                  </a:lnTo>
                  <a:cubicBezTo>
                    <a:pt x="1283208" y="25908"/>
                    <a:pt x="1281018" y="28004"/>
                    <a:pt x="1259491" y="28004"/>
                  </a:cubicBezTo>
                  <a:lnTo>
                    <a:pt x="152210" y="28004"/>
                  </a:lnTo>
                  <a:cubicBezTo>
                    <a:pt x="124682" y="28004"/>
                    <a:pt x="120206" y="26765"/>
                    <a:pt x="112014" y="7715"/>
                  </a:cubicBezTo>
                  <a:lnTo>
                    <a:pt x="108585" y="0"/>
                  </a:lnTo>
                  <a:lnTo>
                    <a:pt x="63341" y="0"/>
                  </a:lnTo>
                  <a:lnTo>
                    <a:pt x="29051" y="134588"/>
                  </a:lnTo>
                  <a:lnTo>
                    <a:pt x="0" y="246602"/>
                  </a:lnTo>
                  <a:lnTo>
                    <a:pt x="17621" y="246507"/>
                  </a:lnTo>
                  <a:lnTo>
                    <a:pt x="70390" y="246507"/>
                  </a:lnTo>
                  <a:lnTo>
                    <a:pt x="75724" y="234410"/>
                  </a:lnTo>
                  <a:cubicBezTo>
                    <a:pt x="94679" y="191453"/>
                    <a:pt x="107252" y="173736"/>
                    <a:pt x="118396" y="158115"/>
                  </a:cubicBezTo>
                  <a:cubicBezTo>
                    <a:pt x="118396" y="158115"/>
                    <a:pt x="122492" y="152210"/>
                    <a:pt x="124968" y="148685"/>
                  </a:cubicBezTo>
                  <a:cubicBezTo>
                    <a:pt x="139351" y="141923"/>
                    <a:pt x="205073" y="140970"/>
                    <a:pt x="264986" y="144018"/>
                  </a:cubicBezTo>
                  <a:cubicBezTo>
                    <a:pt x="259652" y="173069"/>
                    <a:pt x="181451" y="601123"/>
                    <a:pt x="181451" y="601123"/>
                  </a:cubicBezTo>
                  <a:cubicBezTo>
                    <a:pt x="159353" y="714470"/>
                    <a:pt x="156115" y="714756"/>
                    <a:pt x="71533" y="720757"/>
                  </a:cubicBezTo>
                  <a:lnTo>
                    <a:pt x="56483" y="721805"/>
                  </a:lnTo>
                  <a:lnTo>
                    <a:pt x="43815" y="788861"/>
                  </a:lnTo>
                  <a:lnTo>
                    <a:pt x="432626" y="788861"/>
                  </a:lnTo>
                  <a:lnTo>
                    <a:pt x="445199" y="721709"/>
                  </a:lnTo>
                  <a:lnTo>
                    <a:pt x="430054" y="720662"/>
                  </a:lnTo>
                  <a:cubicBezTo>
                    <a:pt x="346043" y="715232"/>
                    <a:pt x="334518" y="714375"/>
                    <a:pt x="348996" y="632460"/>
                  </a:cubicBezTo>
                  <a:cubicBezTo>
                    <a:pt x="350615" y="623221"/>
                    <a:pt x="352711" y="612934"/>
                    <a:pt x="354902" y="601504"/>
                  </a:cubicBezTo>
                  <a:cubicBezTo>
                    <a:pt x="354902" y="601504"/>
                    <a:pt x="441198" y="167640"/>
                    <a:pt x="447104" y="138017"/>
                  </a:cubicBezTo>
                  <a:cubicBezTo>
                    <a:pt x="477393" y="138017"/>
                    <a:pt x="1216152" y="138017"/>
                    <a:pt x="1220724" y="138017"/>
                  </a:cubicBezTo>
                  <a:cubicBezTo>
                    <a:pt x="1223772" y="139065"/>
                    <a:pt x="1228630" y="140589"/>
                    <a:pt x="1228630" y="140589"/>
                  </a:cubicBezTo>
                  <a:cubicBezTo>
                    <a:pt x="1244441" y="145161"/>
                    <a:pt x="1254919" y="148209"/>
                    <a:pt x="1250347" y="232220"/>
                  </a:cubicBezTo>
                  <a:lnTo>
                    <a:pt x="1249585" y="247650"/>
                  </a:lnTo>
                  <a:lnTo>
                    <a:pt x="1321403" y="241649"/>
                  </a:lnTo>
                  <a:lnTo>
                    <a:pt x="1327880" y="192977"/>
                  </a:lnTo>
                  <a:cubicBezTo>
                    <a:pt x="1336548" y="125635"/>
                    <a:pt x="1345787" y="56102"/>
                    <a:pt x="1352455" y="16002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5" name="Vrije vorm: vorm 124">
              <a:extLst>
                <a:ext uri="{FF2B5EF4-FFF2-40B4-BE49-F238E27FC236}">
                  <a16:creationId xmlns:a16="http://schemas.microsoft.com/office/drawing/2014/main" id="{C48F0740-AD4E-4B5D-A94D-DD96654C7880}"/>
                </a:ext>
              </a:extLst>
            </p:cNvPr>
            <p:cNvSpPr/>
            <p:nvPr/>
          </p:nvSpPr>
          <p:spPr>
            <a:xfrm>
              <a:off x="7321581" y="3041427"/>
              <a:ext cx="724757" cy="794480"/>
            </a:xfrm>
            <a:custGeom>
              <a:avLst/>
              <a:gdLst>
                <a:gd name="connsiteX0" fmla="*/ 657225 w 724757"/>
                <a:gd name="connsiteY0" fmla="*/ 546545 h 794480"/>
                <a:gd name="connsiteX1" fmla="*/ 604075 w 724757"/>
                <a:gd name="connsiteY1" fmla="*/ 528828 h 794480"/>
                <a:gd name="connsiteX2" fmla="*/ 595884 w 724757"/>
                <a:gd name="connsiteY2" fmla="*/ 541782 h 794480"/>
                <a:gd name="connsiteX3" fmla="*/ 368998 w 724757"/>
                <a:gd name="connsiteY3" fmla="*/ 711708 h 794480"/>
                <a:gd name="connsiteX4" fmla="*/ 192024 w 724757"/>
                <a:gd name="connsiteY4" fmla="*/ 448342 h 794480"/>
                <a:gd name="connsiteX5" fmla="*/ 301657 w 724757"/>
                <a:gd name="connsiteY5" fmla="*/ 162020 h 794480"/>
                <a:gd name="connsiteX6" fmla="*/ 489966 w 724757"/>
                <a:gd name="connsiteY6" fmla="*/ 82868 h 794480"/>
                <a:gd name="connsiteX7" fmla="*/ 639985 w 724757"/>
                <a:gd name="connsiteY7" fmla="*/ 235268 h 794480"/>
                <a:gd name="connsiteX8" fmla="*/ 640937 w 724757"/>
                <a:gd name="connsiteY8" fmla="*/ 248317 h 794480"/>
                <a:gd name="connsiteX9" fmla="*/ 711803 w 724757"/>
                <a:gd name="connsiteY9" fmla="*/ 244316 h 794480"/>
                <a:gd name="connsiteX10" fmla="*/ 713041 w 724757"/>
                <a:gd name="connsiteY10" fmla="*/ 227552 h 794480"/>
                <a:gd name="connsiteX11" fmla="*/ 724376 w 724757"/>
                <a:gd name="connsiteY11" fmla="*/ 45339 h 794480"/>
                <a:gd name="connsiteX12" fmla="*/ 724757 w 724757"/>
                <a:gd name="connsiteY12" fmla="*/ 34957 h 794480"/>
                <a:gd name="connsiteX13" fmla="*/ 715232 w 724757"/>
                <a:gd name="connsiteY13" fmla="*/ 32099 h 794480"/>
                <a:gd name="connsiteX14" fmla="*/ 511302 w 724757"/>
                <a:gd name="connsiteY14" fmla="*/ 0 h 794480"/>
                <a:gd name="connsiteX15" fmla="*/ 132112 w 724757"/>
                <a:gd name="connsiteY15" fmla="*/ 147161 h 794480"/>
                <a:gd name="connsiteX16" fmla="*/ 0 w 724757"/>
                <a:gd name="connsiteY16" fmla="*/ 467297 h 794480"/>
                <a:gd name="connsiteX17" fmla="*/ 350901 w 724757"/>
                <a:gd name="connsiteY17" fmla="*/ 794480 h 794480"/>
                <a:gd name="connsiteX18" fmla="*/ 548735 w 724757"/>
                <a:gd name="connsiteY18" fmla="*/ 766001 h 794480"/>
                <a:gd name="connsiteX19" fmla="*/ 570643 w 724757"/>
                <a:gd name="connsiteY19" fmla="*/ 760476 h 794480"/>
                <a:gd name="connsiteX20" fmla="*/ 575024 w 724757"/>
                <a:gd name="connsiteY20" fmla="*/ 752856 h 794480"/>
                <a:gd name="connsiteX21" fmla="*/ 635794 w 724757"/>
                <a:gd name="connsiteY21" fmla="*/ 627983 h 794480"/>
                <a:gd name="connsiteX22" fmla="*/ 671322 w 724757"/>
                <a:gd name="connsiteY22" fmla="*/ 551688 h 794480"/>
                <a:gd name="connsiteX23" fmla="*/ 657225 w 724757"/>
                <a:gd name="connsiteY23" fmla="*/ 546545 h 794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724757" h="794480">
                  <a:moveTo>
                    <a:pt x="657225" y="546545"/>
                  </a:moveTo>
                  <a:lnTo>
                    <a:pt x="604075" y="528828"/>
                  </a:lnTo>
                  <a:lnTo>
                    <a:pt x="595884" y="541782"/>
                  </a:lnTo>
                  <a:cubicBezTo>
                    <a:pt x="517874" y="664083"/>
                    <a:pt x="454247" y="711708"/>
                    <a:pt x="368998" y="711708"/>
                  </a:cubicBezTo>
                  <a:cubicBezTo>
                    <a:pt x="222694" y="711708"/>
                    <a:pt x="192024" y="568452"/>
                    <a:pt x="192024" y="448342"/>
                  </a:cubicBezTo>
                  <a:cubicBezTo>
                    <a:pt x="192024" y="334994"/>
                    <a:pt x="231934" y="230600"/>
                    <a:pt x="301657" y="162020"/>
                  </a:cubicBezTo>
                  <a:cubicBezTo>
                    <a:pt x="354234" y="110204"/>
                    <a:pt x="419386" y="82868"/>
                    <a:pt x="489966" y="82868"/>
                  </a:cubicBezTo>
                  <a:cubicBezTo>
                    <a:pt x="587788" y="82868"/>
                    <a:pt x="632650" y="128492"/>
                    <a:pt x="639985" y="235268"/>
                  </a:cubicBezTo>
                  <a:lnTo>
                    <a:pt x="640937" y="248317"/>
                  </a:lnTo>
                  <a:lnTo>
                    <a:pt x="711803" y="244316"/>
                  </a:lnTo>
                  <a:lnTo>
                    <a:pt x="713041" y="227552"/>
                  </a:lnTo>
                  <a:cubicBezTo>
                    <a:pt x="717328" y="172117"/>
                    <a:pt x="721995" y="107061"/>
                    <a:pt x="724376" y="45339"/>
                  </a:cubicBezTo>
                  <a:lnTo>
                    <a:pt x="724757" y="34957"/>
                  </a:lnTo>
                  <a:lnTo>
                    <a:pt x="715232" y="32099"/>
                  </a:lnTo>
                  <a:cubicBezTo>
                    <a:pt x="686657" y="23336"/>
                    <a:pt x="611029" y="0"/>
                    <a:pt x="511302" y="0"/>
                  </a:cubicBezTo>
                  <a:cubicBezTo>
                    <a:pt x="365284" y="0"/>
                    <a:pt x="227076" y="53626"/>
                    <a:pt x="132112" y="147161"/>
                  </a:cubicBezTo>
                  <a:cubicBezTo>
                    <a:pt x="45720" y="232315"/>
                    <a:pt x="0" y="342995"/>
                    <a:pt x="0" y="467297"/>
                  </a:cubicBezTo>
                  <a:cubicBezTo>
                    <a:pt x="0" y="669131"/>
                    <a:pt x="134493" y="794480"/>
                    <a:pt x="350901" y="794480"/>
                  </a:cubicBezTo>
                  <a:cubicBezTo>
                    <a:pt x="437769" y="794480"/>
                    <a:pt x="509968" y="775906"/>
                    <a:pt x="548735" y="766001"/>
                  </a:cubicBezTo>
                  <a:lnTo>
                    <a:pt x="570643" y="760476"/>
                  </a:lnTo>
                  <a:lnTo>
                    <a:pt x="575024" y="752856"/>
                  </a:lnTo>
                  <a:cubicBezTo>
                    <a:pt x="593122" y="721328"/>
                    <a:pt x="615791" y="671703"/>
                    <a:pt x="635794" y="627983"/>
                  </a:cubicBezTo>
                  <a:lnTo>
                    <a:pt x="671322" y="551688"/>
                  </a:lnTo>
                  <a:lnTo>
                    <a:pt x="657225" y="546545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6" name="Vrije vorm: vorm 125">
              <a:extLst>
                <a:ext uri="{FF2B5EF4-FFF2-40B4-BE49-F238E27FC236}">
                  <a16:creationId xmlns:a16="http://schemas.microsoft.com/office/drawing/2014/main" id="{125BEA8A-F4C6-4AB7-BE91-4FBB44A1FF0A}"/>
                </a:ext>
              </a:extLst>
            </p:cNvPr>
            <p:cNvSpPr/>
            <p:nvPr/>
          </p:nvSpPr>
          <p:spPr>
            <a:xfrm>
              <a:off x="5141784" y="3047047"/>
              <a:ext cx="640365" cy="793718"/>
            </a:xfrm>
            <a:custGeom>
              <a:avLst/>
              <a:gdLst>
                <a:gd name="connsiteX0" fmla="*/ 627793 w 640365"/>
                <a:gd name="connsiteY0" fmla="*/ 726377 h 793718"/>
                <a:gd name="connsiteX1" fmla="*/ 524447 w 640365"/>
                <a:gd name="connsiteY1" fmla="*/ 664845 h 793718"/>
                <a:gd name="connsiteX2" fmla="*/ 461772 w 640365"/>
                <a:gd name="connsiteY2" fmla="*/ 540163 h 793718"/>
                <a:gd name="connsiteX3" fmla="*/ 408623 w 640365"/>
                <a:gd name="connsiteY3" fmla="*/ 403193 h 793718"/>
                <a:gd name="connsiteX4" fmla="*/ 586740 w 640365"/>
                <a:gd name="connsiteY4" fmla="*/ 223742 h 793718"/>
                <a:gd name="connsiteX5" fmla="*/ 589502 w 640365"/>
                <a:gd name="connsiteY5" fmla="*/ 191548 h 793718"/>
                <a:gd name="connsiteX6" fmla="*/ 324898 w 640365"/>
                <a:gd name="connsiteY6" fmla="*/ 0 h 793718"/>
                <a:gd name="connsiteX7" fmla="*/ 34766 w 640365"/>
                <a:gd name="connsiteY7" fmla="*/ 0 h 793718"/>
                <a:gd name="connsiteX8" fmla="*/ 19050 w 640365"/>
                <a:gd name="connsiteY8" fmla="*/ 0 h 793718"/>
                <a:gd name="connsiteX9" fmla="*/ 12954 w 640365"/>
                <a:gd name="connsiteY9" fmla="*/ 29718 h 793718"/>
                <a:gd name="connsiteX10" fmla="*/ 0 w 640365"/>
                <a:gd name="connsiteY10" fmla="*/ 111157 h 793718"/>
                <a:gd name="connsiteX11" fmla="*/ 280511 w 640365"/>
                <a:gd name="connsiteY11" fmla="*/ 113348 h 793718"/>
                <a:gd name="connsiteX12" fmla="*/ 407575 w 640365"/>
                <a:gd name="connsiteY12" fmla="*/ 186023 h 793718"/>
                <a:gd name="connsiteX13" fmla="*/ 312325 w 640365"/>
                <a:gd name="connsiteY13" fmla="*/ 333185 h 793718"/>
                <a:gd name="connsiteX14" fmla="*/ 243840 w 640365"/>
                <a:gd name="connsiteY14" fmla="*/ 345758 h 793718"/>
                <a:gd name="connsiteX15" fmla="*/ 211836 w 640365"/>
                <a:gd name="connsiteY15" fmla="*/ 346043 h 793718"/>
                <a:gd name="connsiteX16" fmla="*/ 199644 w 640365"/>
                <a:gd name="connsiteY16" fmla="*/ 444722 h 793718"/>
                <a:gd name="connsiteX17" fmla="*/ 214598 w 640365"/>
                <a:gd name="connsiteY17" fmla="*/ 445008 h 793718"/>
                <a:gd name="connsiteX18" fmla="*/ 254698 w 640365"/>
                <a:gd name="connsiteY18" fmla="*/ 480632 h 793718"/>
                <a:gd name="connsiteX19" fmla="*/ 264033 w 640365"/>
                <a:gd name="connsiteY19" fmla="*/ 509016 h 793718"/>
                <a:gd name="connsiteX20" fmla="*/ 318135 w 640365"/>
                <a:gd name="connsiteY20" fmla="*/ 654939 h 793718"/>
                <a:gd name="connsiteX21" fmla="*/ 532924 w 640365"/>
                <a:gd name="connsiteY21" fmla="*/ 793718 h 793718"/>
                <a:gd name="connsiteX22" fmla="*/ 637223 w 640365"/>
                <a:gd name="connsiteY22" fmla="*/ 793718 h 793718"/>
                <a:gd name="connsiteX23" fmla="*/ 640366 w 640365"/>
                <a:gd name="connsiteY23" fmla="*/ 727805 h 793718"/>
                <a:gd name="connsiteX24" fmla="*/ 627793 w 640365"/>
                <a:gd name="connsiteY24" fmla="*/ 726377 h 7937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640365" h="793718">
                  <a:moveTo>
                    <a:pt x="627793" y="726377"/>
                  </a:moveTo>
                  <a:cubicBezTo>
                    <a:pt x="584073" y="721709"/>
                    <a:pt x="539686" y="687610"/>
                    <a:pt x="524447" y="664845"/>
                  </a:cubicBezTo>
                  <a:cubicBezTo>
                    <a:pt x="508444" y="640747"/>
                    <a:pt x="486156" y="596455"/>
                    <a:pt x="461772" y="540163"/>
                  </a:cubicBezTo>
                  <a:cubicBezTo>
                    <a:pt x="442532" y="497110"/>
                    <a:pt x="420910" y="438150"/>
                    <a:pt x="408623" y="403193"/>
                  </a:cubicBezTo>
                  <a:cubicBezTo>
                    <a:pt x="504920" y="372618"/>
                    <a:pt x="572548" y="304610"/>
                    <a:pt x="586740" y="223742"/>
                  </a:cubicBezTo>
                  <a:cubicBezTo>
                    <a:pt x="588645" y="213265"/>
                    <a:pt x="589502" y="202406"/>
                    <a:pt x="589502" y="191548"/>
                  </a:cubicBezTo>
                  <a:cubicBezTo>
                    <a:pt x="589502" y="64389"/>
                    <a:pt x="500444" y="0"/>
                    <a:pt x="324898" y="0"/>
                  </a:cubicBezTo>
                  <a:lnTo>
                    <a:pt x="34766" y="0"/>
                  </a:lnTo>
                  <a:lnTo>
                    <a:pt x="19050" y="0"/>
                  </a:lnTo>
                  <a:lnTo>
                    <a:pt x="12954" y="29718"/>
                  </a:lnTo>
                  <a:cubicBezTo>
                    <a:pt x="12764" y="30575"/>
                    <a:pt x="0" y="111157"/>
                    <a:pt x="0" y="111157"/>
                  </a:cubicBezTo>
                  <a:lnTo>
                    <a:pt x="280511" y="113348"/>
                  </a:lnTo>
                  <a:cubicBezTo>
                    <a:pt x="359283" y="117920"/>
                    <a:pt x="407670" y="125063"/>
                    <a:pt x="407575" y="186023"/>
                  </a:cubicBezTo>
                  <a:cubicBezTo>
                    <a:pt x="407670" y="254413"/>
                    <a:pt x="367474" y="316325"/>
                    <a:pt x="312325" y="333185"/>
                  </a:cubicBezTo>
                  <a:cubicBezTo>
                    <a:pt x="311182" y="333565"/>
                    <a:pt x="276987" y="345377"/>
                    <a:pt x="243840" y="345758"/>
                  </a:cubicBezTo>
                  <a:lnTo>
                    <a:pt x="211836" y="346043"/>
                  </a:lnTo>
                  <a:lnTo>
                    <a:pt x="199644" y="444722"/>
                  </a:lnTo>
                  <a:lnTo>
                    <a:pt x="214598" y="445008"/>
                  </a:lnTo>
                  <a:cubicBezTo>
                    <a:pt x="237839" y="445580"/>
                    <a:pt x="244983" y="449771"/>
                    <a:pt x="254698" y="480632"/>
                  </a:cubicBezTo>
                  <a:cubicBezTo>
                    <a:pt x="254794" y="480917"/>
                    <a:pt x="264033" y="509016"/>
                    <a:pt x="264033" y="509016"/>
                  </a:cubicBezTo>
                  <a:cubicBezTo>
                    <a:pt x="281083" y="560832"/>
                    <a:pt x="298799" y="614363"/>
                    <a:pt x="318135" y="654939"/>
                  </a:cubicBezTo>
                  <a:cubicBezTo>
                    <a:pt x="356140" y="733425"/>
                    <a:pt x="407098" y="787051"/>
                    <a:pt x="532924" y="793718"/>
                  </a:cubicBezTo>
                  <a:lnTo>
                    <a:pt x="637223" y="793718"/>
                  </a:lnTo>
                  <a:lnTo>
                    <a:pt x="640366" y="727805"/>
                  </a:lnTo>
                  <a:lnTo>
                    <a:pt x="627793" y="726377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6" name="Vrije vorm: vorm 195">
              <a:extLst>
                <a:ext uri="{FF2B5EF4-FFF2-40B4-BE49-F238E27FC236}">
                  <a16:creationId xmlns:a16="http://schemas.microsoft.com/office/drawing/2014/main" id="{29CB9946-04BF-4BD0-BF83-496031350549}"/>
                </a:ext>
              </a:extLst>
            </p:cNvPr>
            <p:cNvSpPr/>
            <p:nvPr/>
          </p:nvSpPr>
          <p:spPr>
            <a:xfrm>
              <a:off x="4912327" y="3395567"/>
              <a:ext cx="401383" cy="417004"/>
            </a:xfrm>
            <a:custGeom>
              <a:avLst/>
              <a:gdLst>
                <a:gd name="connsiteX0" fmla="*/ 305181 w 401383"/>
                <a:gd name="connsiteY0" fmla="*/ 260795 h 417004"/>
                <a:gd name="connsiteX1" fmla="*/ 310991 w 401383"/>
                <a:gd name="connsiteY1" fmla="*/ 229838 h 417004"/>
                <a:gd name="connsiteX2" fmla="*/ 362617 w 401383"/>
                <a:gd name="connsiteY2" fmla="*/ 0 h 417004"/>
                <a:gd name="connsiteX3" fmla="*/ 345662 w 401383"/>
                <a:gd name="connsiteY3" fmla="*/ 0 h 417004"/>
                <a:gd name="connsiteX4" fmla="*/ 188404 w 401383"/>
                <a:gd name="connsiteY4" fmla="*/ 0 h 417004"/>
                <a:gd name="connsiteX5" fmla="*/ 137731 w 401383"/>
                <a:gd name="connsiteY5" fmla="*/ 228600 h 417004"/>
                <a:gd name="connsiteX6" fmla="*/ 27622 w 401383"/>
                <a:gd name="connsiteY6" fmla="*/ 348806 h 417004"/>
                <a:gd name="connsiteX7" fmla="*/ 12573 w 401383"/>
                <a:gd name="connsiteY7" fmla="*/ 349949 h 417004"/>
                <a:gd name="connsiteX8" fmla="*/ 0 w 401383"/>
                <a:gd name="connsiteY8" fmla="*/ 417004 h 417004"/>
                <a:gd name="connsiteX9" fmla="*/ 388715 w 401383"/>
                <a:gd name="connsiteY9" fmla="*/ 417004 h 417004"/>
                <a:gd name="connsiteX10" fmla="*/ 401384 w 401383"/>
                <a:gd name="connsiteY10" fmla="*/ 349853 h 417004"/>
                <a:gd name="connsiteX11" fmla="*/ 386239 w 401383"/>
                <a:gd name="connsiteY11" fmla="*/ 348806 h 417004"/>
                <a:gd name="connsiteX12" fmla="*/ 305181 w 401383"/>
                <a:gd name="connsiteY12" fmla="*/ 260795 h 417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01383" h="417004">
                  <a:moveTo>
                    <a:pt x="305181" y="260795"/>
                  </a:moveTo>
                  <a:cubicBezTo>
                    <a:pt x="306800" y="251555"/>
                    <a:pt x="308800" y="241268"/>
                    <a:pt x="310991" y="229838"/>
                  </a:cubicBezTo>
                  <a:cubicBezTo>
                    <a:pt x="311182" y="229267"/>
                    <a:pt x="362617" y="0"/>
                    <a:pt x="362617" y="0"/>
                  </a:cubicBezTo>
                  <a:lnTo>
                    <a:pt x="345662" y="0"/>
                  </a:lnTo>
                  <a:lnTo>
                    <a:pt x="188404" y="0"/>
                  </a:lnTo>
                  <a:lnTo>
                    <a:pt x="137731" y="228600"/>
                  </a:lnTo>
                  <a:cubicBezTo>
                    <a:pt x="115538" y="342519"/>
                    <a:pt x="112300" y="342805"/>
                    <a:pt x="27622" y="348806"/>
                  </a:cubicBezTo>
                  <a:lnTo>
                    <a:pt x="12573" y="349949"/>
                  </a:lnTo>
                  <a:lnTo>
                    <a:pt x="0" y="417004"/>
                  </a:lnTo>
                  <a:lnTo>
                    <a:pt x="388715" y="417004"/>
                  </a:lnTo>
                  <a:lnTo>
                    <a:pt x="401384" y="349853"/>
                  </a:lnTo>
                  <a:lnTo>
                    <a:pt x="386239" y="348806"/>
                  </a:lnTo>
                  <a:cubicBezTo>
                    <a:pt x="302228" y="343472"/>
                    <a:pt x="290703" y="342710"/>
                    <a:pt x="305181" y="260795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13" name="INSTRUCTION">
            <a:extLst>
              <a:ext uri="{FF2B5EF4-FFF2-40B4-BE49-F238E27FC236}">
                <a16:creationId xmlns:a16="http://schemas.microsoft.com/office/drawing/2014/main" id="{BDF5097B-9DCA-45FC-BEB2-ED289DC95E6E}"/>
              </a:ext>
            </a:extLst>
          </p:cNvPr>
          <p:cNvGrpSpPr/>
          <p:nvPr userDrawn="1"/>
        </p:nvGrpSpPr>
        <p:grpSpPr>
          <a:xfrm>
            <a:off x="-3786165" y="-1"/>
            <a:ext cx="3693386" cy="6640349"/>
            <a:chOff x="-3786165" y="-1"/>
            <a:chExt cx="3693386" cy="6640349"/>
          </a:xfrm>
        </p:grpSpPr>
        <p:sp>
          <p:nvSpPr>
            <p:cNvPr id="114" name="Rechthoek 113">
              <a:extLst>
                <a:ext uri="{FF2B5EF4-FFF2-40B4-BE49-F238E27FC236}">
                  <a16:creationId xmlns:a16="http://schemas.microsoft.com/office/drawing/2014/main" id="{685288A2-5CA1-4219-B700-2145B71A02BA}"/>
                </a:ext>
              </a:extLst>
            </p:cNvPr>
            <p:cNvSpPr/>
            <p:nvPr userDrawn="1"/>
          </p:nvSpPr>
          <p:spPr>
            <a:xfrm>
              <a:off x="-3786165" y="-1"/>
              <a:ext cx="3593091" cy="5991727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1" i="0" u="none" strike="noStrike" kern="1200" cap="all" spc="0" normalizeH="0" baseline="0" noProof="0" dirty="0">
                  <a:ln>
                    <a:noFill/>
                  </a:ln>
                  <a:solidFill>
                    <a:srgbClr val="002E67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Insert/edit an image</a:t>
              </a:r>
            </a:p>
          </p:txBody>
        </p:sp>
        <p:sp>
          <p:nvSpPr>
            <p:cNvPr id="115" name="Ovaal 114">
              <a:extLst>
                <a:ext uri="{FF2B5EF4-FFF2-40B4-BE49-F238E27FC236}">
                  <a16:creationId xmlns:a16="http://schemas.microsoft.com/office/drawing/2014/main" id="{E04CF76D-0379-4F4E-BAAB-CF592909740C}"/>
                </a:ext>
              </a:extLst>
            </p:cNvPr>
            <p:cNvSpPr/>
            <p:nvPr userDrawn="1"/>
          </p:nvSpPr>
          <p:spPr>
            <a:xfrm>
              <a:off x="-3603587" y="46532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116" name="Rechthoek 115">
              <a:extLst>
                <a:ext uri="{FF2B5EF4-FFF2-40B4-BE49-F238E27FC236}">
                  <a16:creationId xmlns:a16="http://schemas.microsoft.com/office/drawing/2014/main" id="{63FFC0FD-4A71-4F81-9B95-2502ADC902E8}"/>
                </a:ext>
              </a:extLst>
            </p:cNvPr>
            <p:cNvSpPr/>
            <p:nvPr userDrawn="1"/>
          </p:nvSpPr>
          <p:spPr>
            <a:xfrm>
              <a:off x="-3319415" y="465324"/>
              <a:ext cx="2962706" cy="668152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If necessary, delete the existing image</a:t>
              </a:r>
              <a:b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</a:b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by using the </a:t>
              </a:r>
              <a:r>
                <a:rPr kumimoji="0" lang="en-GB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‘Backspace key’</a:t>
              </a: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. Select the placeholder, go to the tab </a:t>
              </a:r>
              <a:r>
                <a:rPr kumimoji="0" lang="en-GB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‘</a:t>
              </a:r>
              <a:r>
                <a:rPr kumimoji="0" lang="en-GB" sz="12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Slidebuilder</a:t>
              </a:r>
              <a:r>
                <a:rPr kumimoji="0" lang="en-GB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’</a:t>
              </a: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and click on the button </a:t>
              </a:r>
              <a:r>
                <a:rPr kumimoji="0" lang="en-GB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‘Images’</a:t>
              </a: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.</a:t>
              </a:r>
            </a:p>
          </p:txBody>
        </p:sp>
        <p:sp>
          <p:nvSpPr>
            <p:cNvPr id="117" name="Ovaal 116">
              <a:extLst>
                <a:ext uri="{FF2B5EF4-FFF2-40B4-BE49-F238E27FC236}">
                  <a16:creationId xmlns:a16="http://schemas.microsoft.com/office/drawing/2014/main" id="{D358AAD8-99BE-4B39-9FB1-CFAC97AA9363}"/>
                </a:ext>
              </a:extLst>
            </p:cNvPr>
            <p:cNvSpPr/>
            <p:nvPr userDrawn="1"/>
          </p:nvSpPr>
          <p:spPr>
            <a:xfrm>
              <a:off x="-3603587" y="2633935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118" name="Rechthoek 117">
              <a:extLst>
                <a:ext uri="{FF2B5EF4-FFF2-40B4-BE49-F238E27FC236}">
                  <a16:creationId xmlns:a16="http://schemas.microsoft.com/office/drawing/2014/main" id="{E0FDB1CC-8A8B-4ECE-8EE2-21E8CA64BCD1}"/>
                </a:ext>
              </a:extLst>
            </p:cNvPr>
            <p:cNvSpPr/>
            <p:nvPr userDrawn="1"/>
          </p:nvSpPr>
          <p:spPr>
            <a:xfrm>
              <a:off x="-3319416" y="2633936"/>
              <a:ext cx="3126341" cy="462795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Click with the right mouse button on the thumbnail display of the slide on the left side </a:t>
              </a:r>
              <a:b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</a:b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of the screen and choose </a:t>
              </a:r>
              <a:r>
                <a:rPr kumimoji="0" lang="en-GB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‘Reset slide’</a:t>
              </a: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.</a:t>
              </a:r>
            </a:p>
          </p:txBody>
        </p:sp>
        <p:sp>
          <p:nvSpPr>
            <p:cNvPr id="119" name="Ovaal 118">
              <a:extLst>
                <a:ext uri="{FF2B5EF4-FFF2-40B4-BE49-F238E27FC236}">
                  <a16:creationId xmlns:a16="http://schemas.microsoft.com/office/drawing/2014/main" id="{31A6FC32-CA31-4439-9622-096BC57C8B73}"/>
                </a:ext>
              </a:extLst>
            </p:cNvPr>
            <p:cNvSpPr/>
            <p:nvPr userDrawn="1"/>
          </p:nvSpPr>
          <p:spPr>
            <a:xfrm>
              <a:off x="-3603587" y="4226365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120" name="Rechthoek 119">
              <a:extLst>
                <a:ext uri="{FF2B5EF4-FFF2-40B4-BE49-F238E27FC236}">
                  <a16:creationId xmlns:a16="http://schemas.microsoft.com/office/drawing/2014/main" id="{04FC28C9-A4B6-403F-A843-07A80C59CE77}"/>
                </a:ext>
              </a:extLst>
            </p:cNvPr>
            <p:cNvSpPr/>
            <p:nvPr userDrawn="1"/>
          </p:nvSpPr>
          <p:spPr>
            <a:xfrm>
              <a:off x="-3319416" y="4226366"/>
              <a:ext cx="2944683" cy="820954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To scale or drag the image, go to the tab </a:t>
              </a:r>
              <a:r>
                <a:rPr kumimoji="0" lang="en-GB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‘Picture Tools - Format’</a:t>
              </a: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and click on</a:t>
              </a:r>
              <a:b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</a:b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the button </a:t>
              </a:r>
              <a:r>
                <a:rPr kumimoji="0" lang="en-GB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‘Crop’</a:t>
              </a: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. Scale the image itself with</a:t>
              </a:r>
              <a:b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</a:b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the spheres and scale the image frame with the brackets.</a:t>
              </a:r>
            </a:p>
          </p:txBody>
        </p:sp>
        <p:sp>
          <p:nvSpPr>
            <p:cNvPr id="127" name="Rechthoek 126">
              <a:extLst>
                <a:ext uri="{FF2B5EF4-FFF2-40B4-BE49-F238E27FC236}">
                  <a16:creationId xmlns:a16="http://schemas.microsoft.com/office/drawing/2014/main" id="{BDB606AE-EB9D-4ED6-AEFE-79BF185CE6DE}"/>
                </a:ext>
              </a:extLst>
            </p:cNvPr>
            <p:cNvSpPr/>
            <p:nvPr userDrawn="1"/>
          </p:nvSpPr>
          <p:spPr>
            <a:xfrm>
              <a:off x="-3316836" y="3200265"/>
              <a:ext cx="1239216" cy="719917"/>
            </a:xfrm>
            <a:prstGeom prst="rect">
              <a:avLst/>
            </a:prstGeom>
            <a:pattFill prst="wdUpDiag">
              <a:fgClr>
                <a:srgbClr val="E0E0E0"/>
              </a:fgClr>
              <a:bgClr>
                <a:srgbClr val="ECECEC"/>
              </a:bgClr>
            </a:pattFill>
            <a:ln w="12700">
              <a:solidFill>
                <a:srgbClr val="D3D3D3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7200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000" b="0" i="1" u="none" strike="noStrike" kern="1200" cap="none" spc="0" normalizeH="0" baseline="0" noProof="0" dirty="0">
                <a:ln>
                  <a:noFill/>
                </a:ln>
                <a:solidFill>
                  <a:srgbClr val="211F2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grpSp>
          <p:nvGrpSpPr>
            <p:cNvPr id="128" name="Groep 127">
              <a:extLst>
                <a:ext uri="{FF2B5EF4-FFF2-40B4-BE49-F238E27FC236}">
                  <a16:creationId xmlns:a16="http://schemas.microsoft.com/office/drawing/2014/main" id="{9C71AE09-4E6B-44AE-8F15-8CD421805667}"/>
                </a:ext>
              </a:extLst>
            </p:cNvPr>
            <p:cNvGrpSpPr/>
            <p:nvPr userDrawn="1"/>
          </p:nvGrpSpPr>
          <p:grpSpPr>
            <a:xfrm>
              <a:off x="-2485819" y="3479783"/>
              <a:ext cx="1222990" cy="563933"/>
              <a:chOff x="-2485819" y="3399207"/>
              <a:chExt cx="1222990" cy="563933"/>
            </a:xfrm>
          </p:grpSpPr>
          <p:sp>
            <p:nvSpPr>
              <p:cNvPr id="170" name="Rechthoek 169">
                <a:extLst>
                  <a:ext uri="{FF2B5EF4-FFF2-40B4-BE49-F238E27FC236}">
                    <a16:creationId xmlns:a16="http://schemas.microsoft.com/office/drawing/2014/main" id="{50898B78-9AEA-44FE-86EC-0116D09B6A00}"/>
                  </a:ext>
                </a:extLst>
              </p:cNvPr>
              <p:cNvSpPr/>
              <p:nvPr userDrawn="1"/>
            </p:nvSpPr>
            <p:spPr>
              <a:xfrm>
                <a:off x="-2485819" y="3399207"/>
                <a:ext cx="1176476" cy="504851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D1D1D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  <p:sp>
            <p:nvSpPr>
              <p:cNvPr id="171" name="Rechthoek 170">
                <a:extLst>
                  <a:ext uri="{FF2B5EF4-FFF2-40B4-BE49-F238E27FC236}">
                    <a16:creationId xmlns:a16="http://schemas.microsoft.com/office/drawing/2014/main" id="{0EEB01D2-1260-4705-8591-845326B648C1}"/>
                  </a:ext>
                </a:extLst>
              </p:cNvPr>
              <p:cNvSpPr/>
              <p:nvPr userDrawn="1"/>
            </p:nvSpPr>
            <p:spPr>
              <a:xfrm>
                <a:off x="-2479584" y="3652838"/>
                <a:ext cx="1164007" cy="246701"/>
              </a:xfrm>
              <a:prstGeom prst="rect">
                <a:avLst/>
              </a:prstGeom>
              <a:solidFill>
                <a:srgbClr val="FCE4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  <p:grpSp>
            <p:nvGrpSpPr>
              <p:cNvPr id="172" name="Groep 171">
                <a:extLst>
                  <a:ext uri="{FF2B5EF4-FFF2-40B4-BE49-F238E27FC236}">
                    <a16:creationId xmlns:a16="http://schemas.microsoft.com/office/drawing/2014/main" id="{5C831B3A-7085-4ACF-980E-C1047F39E593}"/>
                  </a:ext>
                </a:extLst>
              </p:cNvPr>
              <p:cNvGrpSpPr/>
              <p:nvPr userDrawn="1"/>
            </p:nvGrpSpPr>
            <p:grpSpPr>
              <a:xfrm>
                <a:off x="-2403869" y="3460544"/>
                <a:ext cx="155951" cy="131922"/>
                <a:chOff x="12968836" y="3354170"/>
                <a:chExt cx="404806" cy="342433"/>
              </a:xfrm>
            </p:grpSpPr>
            <p:sp>
              <p:nvSpPr>
                <p:cNvPr id="185" name="Rechthoek: afgeronde hoeken 184">
                  <a:extLst>
                    <a:ext uri="{FF2B5EF4-FFF2-40B4-BE49-F238E27FC236}">
                      <a16:creationId xmlns:a16="http://schemas.microsoft.com/office/drawing/2014/main" id="{ECDCFF95-A5D8-4D2C-9F34-AFCB5BFE65E0}"/>
                    </a:ext>
                  </a:extLst>
                </p:cNvPr>
                <p:cNvSpPr/>
                <p:nvPr userDrawn="1"/>
              </p:nvSpPr>
              <p:spPr>
                <a:xfrm>
                  <a:off x="12968836" y="3354170"/>
                  <a:ext cx="404806" cy="342433"/>
                </a:xfrm>
                <a:prstGeom prst="roundRect">
                  <a:avLst>
                    <a:gd name="adj" fmla="val 2911"/>
                  </a:avLst>
                </a:prstGeom>
                <a:solidFill>
                  <a:schemeClr val="bg1"/>
                </a:solidFill>
                <a:ln w="12700">
                  <a:solidFill>
                    <a:srgbClr val="81818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86" name="Rechthoek 185">
                  <a:extLst>
                    <a:ext uri="{FF2B5EF4-FFF2-40B4-BE49-F238E27FC236}">
                      <a16:creationId xmlns:a16="http://schemas.microsoft.com/office/drawing/2014/main" id="{AFE9B21B-1072-427C-A86B-14AE076C6607}"/>
                    </a:ext>
                  </a:extLst>
                </p:cNvPr>
                <p:cNvSpPr/>
                <p:nvPr userDrawn="1"/>
              </p:nvSpPr>
              <p:spPr>
                <a:xfrm>
                  <a:off x="13025180" y="3401181"/>
                  <a:ext cx="305213" cy="41563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87" name="Rechthoek 186">
                  <a:extLst>
                    <a:ext uri="{FF2B5EF4-FFF2-40B4-BE49-F238E27FC236}">
                      <a16:creationId xmlns:a16="http://schemas.microsoft.com/office/drawing/2014/main" id="{084F746C-A063-4D54-BD1F-F492F39B2E08}"/>
                    </a:ext>
                  </a:extLst>
                </p:cNvPr>
                <p:cNvSpPr/>
                <p:nvPr userDrawn="1"/>
              </p:nvSpPr>
              <p:spPr>
                <a:xfrm>
                  <a:off x="13025181" y="3471575"/>
                  <a:ext cx="118778" cy="181691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88" name="Rechthoek 187">
                  <a:extLst>
                    <a:ext uri="{FF2B5EF4-FFF2-40B4-BE49-F238E27FC236}">
                      <a16:creationId xmlns:a16="http://schemas.microsoft.com/office/drawing/2014/main" id="{71D29A8B-E111-4E1A-BB62-C66312CC14F8}"/>
                    </a:ext>
                  </a:extLst>
                </p:cNvPr>
                <p:cNvSpPr/>
                <p:nvPr userDrawn="1"/>
              </p:nvSpPr>
              <p:spPr>
                <a:xfrm>
                  <a:off x="13180812" y="3481982"/>
                  <a:ext cx="13527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89" name="Rechthoek 188">
                  <a:extLst>
                    <a:ext uri="{FF2B5EF4-FFF2-40B4-BE49-F238E27FC236}">
                      <a16:creationId xmlns:a16="http://schemas.microsoft.com/office/drawing/2014/main" id="{6135A556-3CF4-4E60-834E-0B7D717D7D67}"/>
                    </a:ext>
                  </a:extLst>
                </p:cNvPr>
                <p:cNvSpPr/>
                <p:nvPr userDrawn="1"/>
              </p:nvSpPr>
              <p:spPr>
                <a:xfrm>
                  <a:off x="13180812" y="3554800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90" name="Rechthoek 189">
                  <a:extLst>
                    <a:ext uri="{FF2B5EF4-FFF2-40B4-BE49-F238E27FC236}">
                      <a16:creationId xmlns:a16="http://schemas.microsoft.com/office/drawing/2014/main" id="{D95A11C6-1BFA-49E3-9538-503AC535350B}"/>
                    </a:ext>
                  </a:extLst>
                </p:cNvPr>
                <p:cNvSpPr/>
                <p:nvPr userDrawn="1"/>
              </p:nvSpPr>
              <p:spPr>
                <a:xfrm>
                  <a:off x="13180812" y="3627618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173" name="Groep 172">
                <a:extLst>
                  <a:ext uri="{FF2B5EF4-FFF2-40B4-BE49-F238E27FC236}">
                    <a16:creationId xmlns:a16="http://schemas.microsoft.com/office/drawing/2014/main" id="{A3AB4344-A700-4B73-A8B8-89F8FC4395FF}"/>
                  </a:ext>
                </a:extLst>
              </p:cNvPr>
              <p:cNvGrpSpPr/>
              <p:nvPr userDrawn="1"/>
            </p:nvGrpSpPr>
            <p:grpSpPr>
              <a:xfrm>
                <a:off x="-2423424" y="3690208"/>
                <a:ext cx="166739" cy="218963"/>
                <a:chOff x="12940828" y="3950597"/>
                <a:chExt cx="432813" cy="568367"/>
              </a:xfrm>
            </p:grpSpPr>
            <p:grpSp>
              <p:nvGrpSpPr>
                <p:cNvPr id="177" name="Groep 176">
                  <a:extLst>
                    <a:ext uri="{FF2B5EF4-FFF2-40B4-BE49-F238E27FC236}">
                      <a16:creationId xmlns:a16="http://schemas.microsoft.com/office/drawing/2014/main" id="{FC062BF8-122C-4E89-B783-4ED5FB490BEA}"/>
                    </a:ext>
                  </a:extLst>
                </p:cNvPr>
                <p:cNvGrpSpPr/>
                <p:nvPr userDrawn="1"/>
              </p:nvGrpSpPr>
              <p:grpSpPr>
                <a:xfrm>
                  <a:off x="13000382" y="4006891"/>
                  <a:ext cx="373259" cy="315747"/>
                  <a:chOff x="12968836" y="3354170"/>
                  <a:chExt cx="404806" cy="342433"/>
                </a:xfrm>
              </p:grpSpPr>
              <p:sp>
                <p:nvSpPr>
                  <p:cNvPr id="179" name="Rechthoek: afgeronde hoeken 178">
                    <a:extLst>
                      <a:ext uri="{FF2B5EF4-FFF2-40B4-BE49-F238E27FC236}">
                        <a16:creationId xmlns:a16="http://schemas.microsoft.com/office/drawing/2014/main" id="{603FB919-774D-414B-B399-CCAD62D0BC59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968836" y="3354170"/>
                    <a:ext cx="404806" cy="342433"/>
                  </a:xfrm>
                  <a:prstGeom prst="roundRect">
                    <a:avLst>
                      <a:gd name="adj" fmla="val 2911"/>
                    </a:avLst>
                  </a:prstGeom>
                  <a:solidFill>
                    <a:schemeClr val="bg1"/>
                  </a:solidFill>
                  <a:ln w="12700">
                    <a:solidFill>
                      <a:srgbClr val="81818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90000"/>
                      </a:lnSpc>
                      <a:spcBef>
                        <a:spcPts val="600"/>
                      </a:spcBef>
                      <a:spcAft>
                        <a:spcPts val="60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80" name="Rechthoek 179">
                    <a:extLst>
                      <a:ext uri="{FF2B5EF4-FFF2-40B4-BE49-F238E27FC236}">
                        <a16:creationId xmlns:a16="http://schemas.microsoft.com/office/drawing/2014/main" id="{1738BF57-E196-4684-A6D8-160778CFEC29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25180" y="3401181"/>
                    <a:ext cx="305213" cy="41563"/>
                  </a:xfrm>
                  <a:prstGeom prst="rect">
                    <a:avLst/>
                  </a:prstGeom>
                  <a:solidFill>
                    <a:srgbClr val="D1D1D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81" name="Rechthoek 180">
                    <a:extLst>
                      <a:ext uri="{FF2B5EF4-FFF2-40B4-BE49-F238E27FC236}">
                        <a16:creationId xmlns:a16="http://schemas.microsoft.com/office/drawing/2014/main" id="{F0294D8A-B978-46EB-A689-47CF1B16C41F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25181" y="3471575"/>
                    <a:ext cx="118778" cy="181691"/>
                  </a:xfrm>
                  <a:prstGeom prst="rect">
                    <a:avLst/>
                  </a:prstGeom>
                  <a:solidFill>
                    <a:srgbClr val="D1D1D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82" name="Rechthoek 181">
                    <a:extLst>
                      <a:ext uri="{FF2B5EF4-FFF2-40B4-BE49-F238E27FC236}">
                        <a16:creationId xmlns:a16="http://schemas.microsoft.com/office/drawing/2014/main" id="{9C60AC57-8F68-41C5-95DD-AC80C0FB998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481982"/>
                    <a:ext cx="13527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83" name="Rechthoek 182">
                    <a:extLst>
                      <a:ext uri="{FF2B5EF4-FFF2-40B4-BE49-F238E27FC236}">
                        <a16:creationId xmlns:a16="http://schemas.microsoft.com/office/drawing/2014/main" id="{4305B970-86EC-4469-88CB-77BC29A0605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554800"/>
                    <a:ext cx="6941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84" name="Rechthoek 183">
                    <a:extLst>
                      <a:ext uri="{FF2B5EF4-FFF2-40B4-BE49-F238E27FC236}">
                        <a16:creationId xmlns:a16="http://schemas.microsoft.com/office/drawing/2014/main" id="{73F278D6-9D92-4651-A8F6-FF0C8408D19D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627618"/>
                    <a:ext cx="6941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endParaRPr>
                  </a:p>
                </p:txBody>
              </p:sp>
            </p:grpSp>
            <p:sp>
              <p:nvSpPr>
                <p:cNvPr id="178" name="Boog 177">
                  <a:extLst>
                    <a:ext uri="{FF2B5EF4-FFF2-40B4-BE49-F238E27FC236}">
                      <a16:creationId xmlns:a16="http://schemas.microsoft.com/office/drawing/2014/main" id="{04495DE1-431A-4AEF-A746-5EBBAE58BE04}"/>
                    </a:ext>
                  </a:extLst>
                </p:cNvPr>
                <p:cNvSpPr/>
                <p:nvPr userDrawn="1"/>
              </p:nvSpPr>
              <p:spPr>
                <a:xfrm rot="17637075">
                  <a:off x="12776155" y="4115270"/>
                  <a:ext cx="568367" cy="239021"/>
                </a:xfrm>
                <a:prstGeom prst="arc">
                  <a:avLst>
                    <a:gd name="adj1" fmla="val 15959368"/>
                    <a:gd name="adj2" fmla="val 1354623"/>
                  </a:avLst>
                </a:prstGeom>
                <a:noFill/>
                <a:ln w="19050" cap="flat" cmpd="sng" algn="ctr">
                  <a:solidFill>
                    <a:srgbClr val="4D82B8"/>
                  </a:solidFill>
                  <a:prstDash val="solid"/>
                  <a:headEnd type="arrow" w="med" len="sm"/>
                </a:ln>
                <a:effectLst/>
              </p:spPr>
              <p:txBody>
                <a:bodyPr rtlCol="0" anchor="ctr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</p:grpSp>
          <p:sp>
            <p:nvSpPr>
              <p:cNvPr id="174" name="Tekstvak 173">
                <a:extLst>
                  <a:ext uri="{FF2B5EF4-FFF2-40B4-BE49-F238E27FC236}">
                    <a16:creationId xmlns:a16="http://schemas.microsoft.com/office/drawing/2014/main" id="{098A34AE-B3D0-4002-A54A-59A54D64B2D1}"/>
                  </a:ext>
                </a:extLst>
              </p:cNvPr>
              <p:cNvSpPr txBox="1"/>
              <p:nvPr userDrawn="1"/>
            </p:nvSpPr>
            <p:spPr>
              <a:xfrm>
                <a:off x="-2245455" y="3460544"/>
                <a:ext cx="896116" cy="134709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marR="0" lvl="0" indent="0" algn="l" defTabSz="1217512" rtl="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Layout</a:t>
                </a:r>
              </a:p>
            </p:txBody>
          </p:sp>
          <p:sp>
            <p:nvSpPr>
              <p:cNvPr id="175" name="Tekstvak 174">
                <a:extLst>
                  <a:ext uri="{FF2B5EF4-FFF2-40B4-BE49-F238E27FC236}">
                    <a16:creationId xmlns:a16="http://schemas.microsoft.com/office/drawing/2014/main" id="{7DF151D7-B002-4CA1-933C-0B2CF064F100}"/>
                  </a:ext>
                </a:extLst>
              </p:cNvPr>
              <p:cNvSpPr txBox="1"/>
              <p:nvPr userDrawn="1"/>
            </p:nvSpPr>
            <p:spPr>
              <a:xfrm>
                <a:off x="-2258884" y="3712980"/>
                <a:ext cx="909545" cy="126416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marR="0" lvl="0" indent="0" algn="l" defTabSz="1217512" rtl="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Reset slide</a:t>
                </a:r>
              </a:p>
            </p:txBody>
          </p:sp>
          <p:sp>
            <p:nvSpPr>
              <p:cNvPr id="176" name="Vrije vorm: vorm 175">
                <a:extLst>
                  <a:ext uri="{FF2B5EF4-FFF2-40B4-BE49-F238E27FC236}">
                    <a16:creationId xmlns:a16="http://schemas.microsoft.com/office/drawing/2014/main" id="{F9D8A627-07AE-4A99-A5E2-669BDC32E42C}"/>
                  </a:ext>
                </a:extLst>
              </p:cNvPr>
              <p:cNvSpPr/>
              <p:nvPr userDrawn="1"/>
            </p:nvSpPr>
            <p:spPr>
              <a:xfrm>
                <a:off x="-1360391" y="3783140"/>
                <a:ext cx="97562" cy="180000"/>
              </a:xfrm>
              <a:custGeom>
                <a:avLst/>
                <a:gdLst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41194 w 880280"/>
                  <a:gd name="connsiteY2" fmla="*/ 96899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27546 w 880280"/>
                  <a:gd name="connsiteY2" fmla="*/ 975815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00250 w 880280"/>
                  <a:gd name="connsiteY2" fmla="*/ 100311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11791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498144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80280" h="1624084">
                    <a:moveTo>
                      <a:pt x="0" y="0"/>
                    </a:moveTo>
                    <a:lnTo>
                      <a:pt x="0" y="1262418"/>
                    </a:lnTo>
                    <a:lnTo>
                      <a:pt x="313898" y="996287"/>
                    </a:lnTo>
                    <a:lnTo>
                      <a:pt x="620973" y="1624084"/>
                    </a:lnTo>
                    <a:lnTo>
                      <a:pt x="839337" y="1480782"/>
                    </a:lnTo>
                    <a:lnTo>
                      <a:pt x="498144" y="900753"/>
                    </a:lnTo>
                    <a:lnTo>
                      <a:pt x="880280" y="89392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00" b="0" i="0" u="none" strike="noStrike" kern="1200" cap="all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129" name="Groep 128">
              <a:extLst>
                <a:ext uri="{FF2B5EF4-FFF2-40B4-BE49-F238E27FC236}">
                  <a16:creationId xmlns:a16="http://schemas.microsoft.com/office/drawing/2014/main" id="{0F327982-9499-42C6-8A74-59DF09E184E1}"/>
                </a:ext>
              </a:extLst>
            </p:cNvPr>
            <p:cNvGrpSpPr/>
            <p:nvPr userDrawn="1"/>
          </p:nvGrpSpPr>
          <p:grpSpPr>
            <a:xfrm>
              <a:off x="-3786165" y="5680652"/>
              <a:ext cx="3693386" cy="959696"/>
              <a:chOff x="-3786437" y="6163468"/>
              <a:chExt cx="3693386" cy="959696"/>
            </a:xfrm>
          </p:grpSpPr>
          <p:sp>
            <p:nvSpPr>
              <p:cNvPr id="160" name="Rechthoek 159">
                <a:extLst>
                  <a:ext uri="{FF2B5EF4-FFF2-40B4-BE49-F238E27FC236}">
                    <a16:creationId xmlns:a16="http://schemas.microsoft.com/office/drawing/2014/main" id="{660B15FD-CEAA-47A8-A8EC-B5C6F40F9296}"/>
                  </a:ext>
                </a:extLst>
              </p:cNvPr>
              <p:cNvSpPr/>
              <p:nvPr userDrawn="1"/>
            </p:nvSpPr>
            <p:spPr>
              <a:xfrm>
                <a:off x="-3786437" y="6295164"/>
                <a:ext cx="3593637" cy="828000"/>
              </a:xfrm>
              <a:prstGeom prst="rect">
                <a:avLst/>
              </a:prstGeom>
              <a:solidFill>
                <a:srgbClr val="ECECEC"/>
              </a:solidFill>
              <a:ln w="6350">
                <a:solidFill>
                  <a:srgbClr val="ECECE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44000" rIns="180000" bIns="144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200" b="1" i="0" u="none" strike="noStrike" kern="1200" cap="all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Want to know more?</a:t>
                </a:r>
                <a:br>
                  <a:rPr kumimoji="0" lang="en-GB" sz="1200" b="1" i="0" u="none" strike="noStrike" kern="1200" cap="all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</a:br>
                <a:r>
                  <a:rPr kumimoji="0" lang="en-GB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Go to the tab</a:t>
                </a:r>
                <a:r>
                  <a:rPr kumimoji="0" lang="en-GB" sz="1200" b="1" i="0" u="none" strike="noStrike" kern="1200" cap="all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'SLIDEBUILDER’ </a:t>
                </a:r>
                <a:r>
                  <a:rPr kumimoji="0" lang="en-GB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and click</a:t>
                </a:r>
                <a:br>
                  <a:rPr kumimoji="0" lang="en-GB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</a:br>
                <a:r>
                  <a:rPr kumimoji="0" lang="en-GB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on the button </a:t>
                </a:r>
                <a:r>
                  <a:rPr kumimoji="0" lang="en-GB" sz="1200" b="1" i="0" u="none" strike="noStrike" kern="1200" cap="all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‘Inspiration'</a:t>
                </a:r>
              </a:p>
            </p:txBody>
          </p:sp>
          <p:grpSp>
            <p:nvGrpSpPr>
              <p:cNvPr id="161" name="ICOON_info">
                <a:extLst>
                  <a:ext uri="{FF2B5EF4-FFF2-40B4-BE49-F238E27FC236}">
                    <a16:creationId xmlns:a16="http://schemas.microsoft.com/office/drawing/2014/main" id="{1A5C38ED-8375-43AD-A20B-2021CBFF3F9F}"/>
                  </a:ext>
                </a:extLst>
              </p:cNvPr>
              <p:cNvGrpSpPr/>
              <p:nvPr userDrawn="1"/>
            </p:nvGrpSpPr>
            <p:grpSpPr>
              <a:xfrm>
                <a:off x="-376736" y="6163468"/>
                <a:ext cx="283685" cy="283685"/>
                <a:chOff x="-510741" y="5913713"/>
                <a:chExt cx="267555" cy="267555"/>
              </a:xfrm>
            </p:grpSpPr>
            <p:sp>
              <p:nvSpPr>
                <p:cNvPr id="168" name="Ovaal 167">
                  <a:extLst>
                    <a:ext uri="{FF2B5EF4-FFF2-40B4-BE49-F238E27FC236}">
                      <a16:creationId xmlns:a16="http://schemas.microsoft.com/office/drawing/2014/main" id="{726393FB-AE6E-422B-BF3B-3A6C34B3D568}"/>
                    </a:ext>
                  </a:extLst>
                </p:cNvPr>
                <p:cNvSpPr/>
                <p:nvPr userDrawn="1"/>
              </p:nvSpPr>
              <p:spPr>
                <a:xfrm>
                  <a:off x="-491853" y="5932072"/>
                  <a:ext cx="230835" cy="230835"/>
                </a:xfrm>
                <a:prstGeom prst="ellipse">
                  <a:avLst/>
                </a:prstGeom>
                <a:solidFill>
                  <a:srgbClr val="211F2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600" b="0" i="0" u="none" strike="noStrike" kern="1200" cap="all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69" name="Graphic 163" descr="Informatie">
                  <a:extLst>
                    <a:ext uri="{FF2B5EF4-FFF2-40B4-BE49-F238E27FC236}">
                      <a16:creationId xmlns:a16="http://schemas.microsoft.com/office/drawing/2014/main" id="{9C0B409D-10D3-4792-ABEE-11C98736090B}"/>
                    </a:ext>
                  </a:extLst>
                </p:cNvPr>
                <p:cNvSpPr/>
                <p:nvPr/>
              </p:nvSpPr>
              <p:spPr>
                <a:xfrm>
                  <a:off x="-510741" y="5913713"/>
                  <a:ext cx="267555" cy="267555"/>
                </a:xfrm>
                <a:custGeom>
                  <a:avLst/>
                  <a:gdLst>
                    <a:gd name="connsiteX0" fmla="*/ 145860 w 291719"/>
                    <a:gd name="connsiteY0" fmla="*/ 0 h 291719"/>
                    <a:gd name="connsiteX1" fmla="*/ 0 w 291719"/>
                    <a:gd name="connsiteY1" fmla="*/ 145860 h 291719"/>
                    <a:gd name="connsiteX2" fmla="*/ 145860 w 291719"/>
                    <a:gd name="connsiteY2" fmla="*/ 291720 h 291719"/>
                    <a:gd name="connsiteX3" fmla="*/ 291720 w 291719"/>
                    <a:gd name="connsiteY3" fmla="*/ 145860 h 291719"/>
                    <a:gd name="connsiteX4" fmla="*/ 145860 w 291719"/>
                    <a:gd name="connsiteY4" fmla="*/ 0 h 291719"/>
                    <a:gd name="connsiteX5" fmla="*/ 138183 w 291719"/>
                    <a:gd name="connsiteY5" fmla="*/ 38384 h 291719"/>
                    <a:gd name="connsiteX6" fmla="*/ 157375 w 291719"/>
                    <a:gd name="connsiteY6" fmla="*/ 57576 h 291719"/>
                    <a:gd name="connsiteX7" fmla="*/ 138183 w 291719"/>
                    <a:gd name="connsiteY7" fmla="*/ 76768 h 291719"/>
                    <a:gd name="connsiteX8" fmla="*/ 118991 w 291719"/>
                    <a:gd name="connsiteY8" fmla="*/ 57576 h 291719"/>
                    <a:gd name="connsiteX9" fmla="*/ 138183 w 291719"/>
                    <a:gd name="connsiteY9" fmla="*/ 38384 h 291719"/>
                    <a:gd name="connsiteX10" fmla="*/ 184244 w 291719"/>
                    <a:gd name="connsiteY10" fmla="*/ 253336 h 291719"/>
                    <a:gd name="connsiteX11" fmla="*/ 107476 w 291719"/>
                    <a:gd name="connsiteY11" fmla="*/ 253336 h 291719"/>
                    <a:gd name="connsiteX12" fmla="*/ 107476 w 291719"/>
                    <a:gd name="connsiteY12" fmla="*/ 230305 h 291719"/>
                    <a:gd name="connsiteX13" fmla="*/ 134345 w 291719"/>
                    <a:gd name="connsiteY13" fmla="*/ 230305 h 291719"/>
                    <a:gd name="connsiteX14" fmla="*/ 134345 w 291719"/>
                    <a:gd name="connsiteY14" fmla="*/ 115153 h 291719"/>
                    <a:gd name="connsiteX15" fmla="*/ 111314 w 291719"/>
                    <a:gd name="connsiteY15" fmla="*/ 115153 h 291719"/>
                    <a:gd name="connsiteX16" fmla="*/ 111314 w 291719"/>
                    <a:gd name="connsiteY16" fmla="*/ 92122 h 291719"/>
                    <a:gd name="connsiteX17" fmla="*/ 157375 w 291719"/>
                    <a:gd name="connsiteY17" fmla="*/ 92122 h 291719"/>
                    <a:gd name="connsiteX18" fmla="*/ 157375 w 291719"/>
                    <a:gd name="connsiteY18" fmla="*/ 115153 h 291719"/>
                    <a:gd name="connsiteX19" fmla="*/ 157375 w 291719"/>
                    <a:gd name="connsiteY19" fmla="*/ 230305 h 291719"/>
                    <a:gd name="connsiteX20" fmla="*/ 184244 w 291719"/>
                    <a:gd name="connsiteY20" fmla="*/ 230305 h 291719"/>
                    <a:gd name="connsiteX21" fmla="*/ 184244 w 291719"/>
                    <a:gd name="connsiteY21" fmla="*/ 253336 h 2917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291719" h="291719">
                      <a:moveTo>
                        <a:pt x="145860" y="0"/>
                      </a:moveTo>
                      <a:cubicBezTo>
                        <a:pt x="65253" y="0"/>
                        <a:pt x="0" y="65253"/>
                        <a:pt x="0" y="145860"/>
                      </a:cubicBezTo>
                      <a:cubicBezTo>
                        <a:pt x="0" y="226467"/>
                        <a:pt x="65253" y="291720"/>
                        <a:pt x="145860" y="291720"/>
                      </a:cubicBezTo>
                      <a:cubicBezTo>
                        <a:pt x="226467" y="291720"/>
                        <a:pt x="291720" y="226467"/>
                        <a:pt x="291720" y="145860"/>
                      </a:cubicBezTo>
                      <a:cubicBezTo>
                        <a:pt x="291720" y="65253"/>
                        <a:pt x="226467" y="0"/>
                        <a:pt x="145860" y="0"/>
                      </a:cubicBezTo>
                      <a:close/>
                      <a:moveTo>
                        <a:pt x="138183" y="38384"/>
                      </a:moveTo>
                      <a:cubicBezTo>
                        <a:pt x="148931" y="38384"/>
                        <a:pt x="157375" y="46829"/>
                        <a:pt x="157375" y="57576"/>
                      </a:cubicBezTo>
                      <a:cubicBezTo>
                        <a:pt x="157375" y="68324"/>
                        <a:pt x="148931" y="76768"/>
                        <a:pt x="138183" y="76768"/>
                      </a:cubicBezTo>
                      <a:cubicBezTo>
                        <a:pt x="127435" y="76768"/>
                        <a:pt x="118991" y="68324"/>
                        <a:pt x="118991" y="57576"/>
                      </a:cubicBezTo>
                      <a:cubicBezTo>
                        <a:pt x="118991" y="46829"/>
                        <a:pt x="127435" y="38384"/>
                        <a:pt x="138183" y="38384"/>
                      </a:cubicBezTo>
                      <a:close/>
                      <a:moveTo>
                        <a:pt x="184244" y="253336"/>
                      </a:moveTo>
                      <a:lnTo>
                        <a:pt x="107476" y="253336"/>
                      </a:lnTo>
                      <a:lnTo>
                        <a:pt x="107476" y="230305"/>
                      </a:lnTo>
                      <a:lnTo>
                        <a:pt x="134345" y="230305"/>
                      </a:lnTo>
                      <a:lnTo>
                        <a:pt x="134345" y="115153"/>
                      </a:lnTo>
                      <a:lnTo>
                        <a:pt x="111314" y="115153"/>
                      </a:lnTo>
                      <a:lnTo>
                        <a:pt x="111314" y="92122"/>
                      </a:lnTo>
                      <a:lnTo>
                        <a:pt x="157375" y="92122"/>
                      </a:lnTo>
                      <a:lnTo>
                        <a:pt x="157375" y="115153"/>
                      </a:lnTo>
                      <a:lnTo>
                        <a:pt x="157375" y="230305"/>
                      </a:lnTo>
                      <a:lnTo>
                        <a:pt x="184244" y="230305"/>
                      </a:lnTo>
                      <a:lnTo>
                        <a:pt x="184244" y="253336"/>
                      </a:lnTo>
                      <a:close/>
                    </a:path>
                  </a:pathLst>
                </a:custGeom>
                <a:solidFill>
                  <a:srgbClr val="1FF524"/>
                </a:solidFill>
                <a:ln w="3770" cap="flat">
                  <a:noFill/>
                  <a:prstDash val="solid"/>
                  <a:miter/>
                </a:ln>
              </p:spPr>
              <p:txBody>
                <a:bodyPr rtlCol="0" anchor="ctr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162" name="Groep 161">
                <a:extLst>
                  <a:ext uri="{FF2B5EF4-FFF2-40B4-BE49-F238E27FC236}">
                    <a16:creationId xmlns:a16="http://schemas.microsoft.com/office/drawing/2014/main" id="{77DF0F98-3894-4AA9-B574-62CC8E9C160B}"/>
                  </a:ext>
                </a:extLst>
              </p:cNvPr>
              <p:cNvGrpSpPr/>
              <p:nvPr userDrawn="1"/>
            </p:nvGrpSpPr>
            <p:grpSpPr>
              <a:xfrm>
                <a:off x="-938434" y="6420818"/>
                <a:ext cx="627798" cy="576693"/>
                <a:chOff x="-938434" y="4570310"/>
                <a:chExt cx="627798" cy="576693"/>
              </a:xfrm>
            </p:grpSpPr>
            <p:grpSp>
              <p:nvGrpSpPr>
                <p:cNvPr id="163" name="Inspireren">
                  <a:extLst>
                    <a:ext uri="{FF2B5EF4-FFF2-40B4-BE49-F238E27FC236}">
                      <a16:creationId xmlns:a16="http://schemas.microsoft.com/office/drawing/2014/main" id="{9BFB7C74-8645-4310-95DB-1EEE9FF63A60}"/>
                    </a:ext>
                  </a:extLst>
                </p:cNvPr>
                <p:cNvGrpSpPr>
                  <a:grpSpLocks noChangeAspect="1"/>
                </p:cNvGrpSpPr>
                <p:nvPr userDrawn="1"/>
              </p:nvGrpSpPr>
              <p:grpSpPr bwMode="auto">
                <a:xfrm>
                  <a:off x="-716116" y="4570310"/>
                  <a:ext cx="169778" cy="242385"/>
                  <a:chOff x="4768" y="2783"/>
                  <a:chExt cx="788" cy="1125"/>
                </a:xfrm>
                <a:gradFill>
                  <a:gsLst>
                    <a:gs pos="0">
                      <a:srgbClr val="9D9FA1"/>
                    </a:gs>
                    <a:gs pos="70000">
                      <a:srgbClr val="211F26"/>
                    </a:gs>
                  </a:gsLst>
                  <a:lin ang="2700000" scaled="0"/>
                </a:gradFill>
              </p:grpSpPr>
              <p:sp>
                <p:nvSpPr>
                  <p:cNvPr id="165" name="Freeform 12">
                    <a:extLst>
                      <a:ext uri="{FF2B5EF4-FFF2-40B4-BE49-F238E27FC236}">
                        <a16:creationId xmlns:a16="http://schemas.microsoft.com/office/drawing/2014/main" id="{65E07051-2C22-4EC1-BD11-A6E36C8D2FA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001" y="3186"/>
                    <a:ext cx="319" cy="288"/>
                  </a:xfrm>
                  <a:custGeom>
                    <a:avLst/>
                    <a:gdLst>
                      <a:gd name="T0" fmla="*/ 220 w 319"/>
                      <a:gd name="T1" fmla="*/ 288 h 288"/>
                      <a:gd name="T2" fmla="*/ 107 w 319"/>
                      <a:gd name="T3" fmla="*/ 288 h 288"/>
                      <a:gd name="T4" fmla="*/ 0 w 319"/>
                      <a:gd name="T5" fmla="*/ 0 h 288"/>
                      <a:gd name="T6" fmla="*/ 319 w 319"/>
                      <a:gd name="T7" fmla="*/ 0 h 288"/>
                      <a:gd name="T8" fmla="*/ 220 w 319"/>
                      <a:gd name="T9" fmla="*/ 288 h 28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319" h="288">
                        <a:moveTo>
                          <a:pt x="220" y="288"/>
                        </a:moveTo>
                        <a:lnTo>
                          <a:pt x="107" y="288"/>
                        </a:lnTo>
                        <a:lnTo>
                          <a:pt x="0" y="0"/>
                        </a:lnTo>
                        <a:lnTo>
                          <a:pt x="319" y="0"/>
                        </a:lnTo>
                        <a:lnTo>
                          <a:pt x="220" y="288"/>
                        </a:lnTo>
                        <a:close/>
                      </a:path>
                    </a:pathLst>
                  </a:custGeom>
                  <a:solidFill>
                    <a:srgbClr val="1FF524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95469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3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Segoe UI Ligh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66" name="Freeform 13">
                    <a:extLst>
                      <a:ext uri="{FF2B5EF4-FFF2-40B4-BE49-F238E27FC236}">
                        <a16:creationId xmlns:a16="http://schemas.microsoft.com/office/drawing/2014/main" id="{E8AE9DA6-C433-45BC-ABB3-93CB0AEA818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022" y="3796"/>
                    <a:ext cx="282" cy="112"/>
                  </a:xfrm>
                  <a:custGeom>
                    <a:avLst/>
                    <a:gdLst>
                      <a:gd name="T0" fmla="*/ 229 w 251"/>
                      <a:gd name="T1" fmla="*/ 70 h 100"/>
                      <a:gd name="T2" fmla="*/ 229 w 251"/>
                      <a:gd name="T3" fmla="*/ 69 h 100"/>
                      <a:gd name="T4" fmla="*/ 251 w 251"/>
                      <a:gd name="T5" fmla="*/ 0 h 100"/>
                      <a:gd name="T6" fmla="*/ 0 w 251"/>
                      <a:gd name="T7" fmla="*/ 0 h 100"/>
                      <a:gd name="T8" fmla="*/ 22 w 251"/>
                      <a:gd name="T9" fmla="*/ 69 h 100"/>
                      <a:gd name="T10" fmla="*/ 63 w 251"/>
                      <a:gd name="T11" fmla="*/ 100 h 100"/>
                      <a:gd name="T12" fmla="*/ 188 w 251"/>
                      <a:gd name="T13" fmla="*/ 100 h 100"/>
                      <a:gd name="T14" fmla="*/ 229 w 251"/>
                      <a:gd name="T15" fmla="*/ 71 h 100"/>
                      <a:gd name="T16" fmla="*/ 229 w 251"/>
                      <a:gd name="T17" fmla="*/ 71 h 100"/>
                      <a:gd name="T18" fmla="*/ 229 w 251"/>
                      <a:gd name="T19" fmla="*/ 70 h 1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251" h="100">
                        <a:moveTo>
                          <a:pt x="229" y="70"/>
                        </a:moveTo>
                        <a:cubicBezTo>
                          <a:pt x="229" y="70"/>
                          <a:pt x="229" y="69"/>
                          <a:pt x="229" y="69"/>
                        </a:cubicBezTo>
                        <a:cubicBezTo>
                          <a:pt x="251" y="0"/>
                          <a:pt x="251" y="0"/>
                          <a:pt x="251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22" y="69"/>
                          <a:pt x="22" y="69"/>
                          <a:pt x="22" y="69"/>
                        </a:cubicBezTo>
                        <a:cubicBezTo>
                          <a:pt x="27" y="87"/>
                          <a:pt x="44" y="100"/>
                          <a:pt x="63" y="100"/>
                        </a:cubicBezTo>
                        <a:cubicBezTo>
                          <a:pt x="188" y="100"/>
                          <a:pt x="188" y="100"/>
                          <a:pt x="188" y="100"/>
                        </a:cubicBezTo>
                        <a:cubicBezTo>
                          <a:pt x="207" y="100"/>
                          <a:pt x="223" y="88"/>
                          <a:pt x="229" y="71"/>
                        </a:cubicBezTo>
                        <a:cubicBezTo>
                          <a:pt x="229" y="71"/>
                          <a:pt x="229" y="71"/>
                          <a:pt x="229" y="71"/>
                        </a:cubicBezTo>
                        <a:lnTo>
                          <a:pt x="229" y="7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95469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3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Segoe UI Ligh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67" name="Freeform 14">
                    <a:extLst>
                      <a:ext uri="{FF2B5EF4-FFF2-40B4-BE49-F238E27FC236}">
                        <a16:creationId xmlns:a16="http://schemas.microsoft.com/office/drawing/2014/main" id="{75555E40-2C1B-4BDE-99EC-6D90B2141863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4768" y="2783"/>
                    <a:ext cx="788" cy="966"/>
                  </a:xfrm>
                  <a:custGeom>
                    <a:avLst/>
                    <a:gdLst>
                      <a:gd name="T0" fmla="*/ 351 w 702"/>
                      <a:gd name="T1" fmla="*/ 0 h 860"/>
                      <a:gd name="T2" fmla="*/ 0 w 702"/>
                      <a:gd name="T3" fmla="*/ 351 h 860"/>
                      <a:gd name="T4" fmla="*/ 134 w 702"/>
                      <a:gd name="T5" fmla="*/ 627 h 860"/>
                      <a:gd name="T6" fmla="*/ 165 w 702"/>
                      <a:gd name="T7" fmla="*/ 718 h 860"/>
                      <a:gd name="T8" fmla="*/ 266 w 702"/>
                      <a:gd name="T9" fmla="*/ 718 h 860"/>
                      <a:gd name="T10" fmla="*/ 266 w 702"/>
                      <a:gd name="T11" fmla="*/ 718 h 860"/>
                      <a:gd name="T12" fmla="*/ 434 w 702"/>
                      <a:gd name="T13" fmla="*/ 718 h 860"/>
                      <a:gd name="T14" fmla="*/ 419 w 702"/>
                      <a:gd name="T15" fmla="*/ 760 h 860"/>
                      <a:gd name="T16" fmla="*/ 284 w 702"/>
                      <a:gd name="T17" fmla="*/ 760 h 860"/>
                      <a:gd name="T18" fmla="*/ 284 w 702"/>
                      <a:gd name="T19" fmla="*/ 760 h 860"/>
                      <a:gd name="T20" fmla="*/ 179 w 702"/>
                      <a:gd name="T21" fmla="*/ 760 h 860"/>
                      <a:gd name="T22" fmla="*/ 212 w 702"/>
                      <a:gd name="T23" fmla="*/ 860 h 860"/>
                      <a:gd name="T24" fmla="*/ 212 w 702"/>
                      <a:gd name="T25" fmla="*/ 860 h 860"/>
                      <a:gd name="T26" fmla="*/ 216 w 702"/>
                      <a:gd name="T27" fmla="*/ 860 h 860"/>
                      <a:gd name="T28" fmla="*/ 488 w 702"/>
                      <a:gd name="T29" fmla="*/ 860 h 860"/>
                      <a:gd name="T30" fmla="*/ 491 w 702"/>
                      <a:gd name="T31" fmla="*/ 860 h 860"/>
                      <a:gd name="T32" fmla="*/ 570 w 702"/>
                      <a:gd name="T33" fmla="*/ 625 h 860"/>
                      <a:gd name="T34" fmla="*/ 702 w 702"/>
                      <a:gd name="T35" fmla="*/ 351 h 860"/>
                      <a:gd name="T36" fmla="*/ 351 w 702"/>
                      <a:gd name="T37" fmla="*/ 0 h 860"/>
                      <a:gd name="T38" fmla="*/ 587 w 702"/>
                      <a:gd name="T39" fmla="*/ 438 h 860"/>
                      <a:gd name="T40" fmla="*/ 485 w 702"/>
                      <a:gd name="T41" fmla="*/ 563 h 860"/>
                      <a:gd name="T42" fmla="*/ 454 w 702"/>
                      <a:gd name="T43" fmla="*/ 658 h 860"/>
                      <a:gd name="T44" fmla="*/ 250 w 702"/>
                      <a:gd name="T45" fmla="*/ 658 h 860"/>
                      <a:gd name="T46" fmla="*/ 219 w 702"/>
                      <a:gd name="T47" fmla="*/ 565 h 860"/>
                      <a:gd name="T48" fmla="*/ 115 w 702"/>
                      <a:gd name="T49" fmla="*/ 439 h 860"/>
                      <a:gd name="T50" fmla="*/ 99 w 702"/>
                      <a:gd name="T51" fmla="*/ 351 h 860"/>
                      <a:gd name="T52" fmla="*/ 351 w 702"/>
                      <a:gd name="T53" fmla="*/ 99 h 860"/>
                      <a:gd name="T54" fmla="*/ 603 w 702"/>
                      <a:gd name="T55" fmla="*/ 351 h 860"/>
                      <a:gd name="T56" fmla="*/ 587 w 702"/>
                      <a:gd name="T57" fmla="*/ 438 h 86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</a:cxnLst>
                    <a:rect l="0" t="0" r="r" b="b"/>
                    <a:pathLst>
                      <a:path w="702" h="860">
                        <a:moveTo>
                          <a:pt x="351" y="0"/>
                        </a:moveTo>
                        <a:cubicBezTo>
                          <a:pt x="157" y="0"/>
                          <a:pt x="0" y="157"/>
                          <a:pt x="0" y="351"/>
                        </a:cubicBezTo>
                        <a:cubicBezTo>
                          <a:pt x="0" y="463"/>
                          <a:pt x="52" y="562"/>
                          <a:pt x="134" y="627"/>
                        </a:cubicBezTo>
                        <a:cubicBezTo>
                          <a:pt x="165" y="718"/>
                          <a:pt x="165" y="718"/>
                          <a:pt x="165" y="718"/>
                        </a:cubicBezTo>
                        <a:cubicBezTo>
                          <a:pt x="266" y="718"/>
                          <a:pt x="266" y="718"/>
                          <a:pt x="266" y="718"/>
                        </a:cubicBezTo>
                        <a:cubicBezTo>
                          <a:pt x="266" y="718"/>
                          <a:pt x="266" y="718"/>
                          <a:pt x="266" y="718"/>
                        </a:cubicBezTo>
                        <a:cubicBezTo>
                          <a:pt x="434" y="718"/>
                          <a:pt x="434" y="718"/>
                          <a:pt x="434" y="718"/>
                        </a:cubicBezTo>
                        <a:cubicBezTo>
                          <a:pt x="419" y="760"/>
                          <a:pt x="419" y="760"/>
                          <a:pt x="419" y="760"/>
                        </a:cubicBezTo>
                        <a:cubicBezTo>
                          <a:pt x="284" y="760"/>
                          <a:pt x="284" y="760"/>
                          <a:pt x="284" y="760"/>
                        </a:cubicBezTo>
                        <a:cubicBezTo>
                          <a:pt x="284" y="760"/>
                          <a:pt x="284" y="760"/>
                          <a:pt x="284" y="760"/>
                        </a:cubicBezTo>
                        <a:cubicBezTo>
                          <a:pt x="179" y="760"/>
                          <a:pt x="179" y="760"/>
                          <a:pt x="179" y="760"/>
                        </a:cubicBezTo>
                        <a:cubicBezTo>
                          <a:pt x="212" y="860"/>
                          <a:pt x="212" y="860"/>
                          <a:pt x="212" y="860"/>
                        </a:cubicBezTo>
                        <a:cubicBezTo>
                          <a:pt x="212" y="860"/>
                          <a:pt x="212" y="860"/>
                          <a:pt x="212" y="860"/>
                        </a:cubicBezTo>
                        <a:cubicBezTo>
                          <a:pt x="216" y="860"/>
                          <a:pt x="216" y="860"/>
                          <a:pt x="216" y="860"/>
                        </a:cubicBezTo>
                        <a:cubicBezTo>
                          <a:pt x="488" y="860"/>
                          <a:pt x="488" y="860"/>
                          <a:pt x="488" y="860"/>
                        </a:cubicBezTo>
                        <a:cubicBezTo>
                          <a:pt x="491" y="860"/>
                          <a:pt x="491" y="860"/>
                          <a:pt x="491" y="860"/>
                        </a:cubicBezTo>
                        <a:cubicBezTo>
                          <a:pt x="570" y="625"/>
                          <a:pt x="570" y="625"/>
                          <a:pt x="570" y="625"/>
                        </a:cubicBezTo>
                        <a:cubicBezTo>
                          <a:pt x="651" y="560"/>
                          <a:pt x="702" y="461"/>
                          <a:pt x="702" y="351"/>
                        </a:cubicBezTo>
                        <a:cubicBezTo>
                          <a:pt x="702" y="157"/>
                          <a:pt x="545" y="0"/>
                          <a:pt x="351" y="0"/>
                        </a:cubicBezTo>
                        <a:close/>
                        <a:moveTo>
                          <a:pt x="587" y="438"/>
                        </a:moveTo>
                        <a:cubicBezTo>
                          <a:pt x="568" y="490"/>
                          <a:pt x="531" y="534"/>
                          <a:pt x="485" y="563"/>
                        </a:cubicBezTo>
                        <a:cubicBezTo>
                          <a:pt x="454" y="658"/>
                          <a:pt x="454" y="658"/>
                          <a:pt x="454" y="658"/>
                        </a:cubicBezTo>
                        <a:cubicBezTo>
                          <a:pt x="250" y="658"/>
                          <a:pt x="250" y="658"/>
                          <a:pt x="250" y="658"/>
                        </a:cubicBezTo>
                        <a:cubicBezTo>
                          <a:pt x="219" y="565"/>
                          <a:pt x="219" y="565"/>
                          <a:pt x="219" y="565"/>
                        </a:cubicBezTo>
                        <a:cubicBezTo>
                          <a:pt x="172" y="536"/>
                          <a:pt x="135" y="491"/>
                          <a:pt x="115" y="439"/>
                        </a:cubicBezTo>
                        <a:cubicBezTo>
                          <a:pt x="105" y="411"/>
                          <a:pt x="99" y="382"/>
                          <a:pt x="99" y="351"/>
                        </a:cubicBezTo>
                        <a:cubicBezTo>
                          <a:pt x="99" y="212"/>
                          <a:pt x="212" y="99"/>
                          <a:pt x="351" y="99"/>
                        </a:cubicBezTo>
                        <a:cubicBezTo>
                          <a:pt x="490" y="99"/>
                          <a:pt x="603" y="212"/>
                          <a:pt x="603" y="351"/>
                        </a:cubicBezTo>
                        <a:cubicBezTo>
                          <a:pt x="603" y="381"/>
                          <a:pt x="597" y="411"/>
                          <a:pt x="587" y="438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95469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3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Segoe UI Light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164" name="Tekstvak 163">
                  <a:extLst>
                    <a:ext uri="{FF2B5EF4-FFF2-40B4-BE49-F238E27FC236}">
                      <a16:creationId xmlns:a16="http://schemas.microsoft.com/office/drawing/2014/main" id="{4DC4EF8B-12C9-4EA5-82A8-2944AD31B0B7}"/>
                    </a:ext>
                  </a:extLst>
                </p:cNvPr>
                <p:cNvSpPr txBox="1"/>
                <p:nvPr userDrawn="1"/>
              </p:nvSpPr>
              <p:spPr>
                <a:xfrm>
                  <a:off x="-938434" y="4824764"/>
                  <a:ext cx="627798" cy="32223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 anchor="ctr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1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rPr>
                    <a:t>Inspiration</a:t>
                  </a:r>
                </a:p>
              </p:txBody>
            </p:sp>
          </p:grpSp>
        </p:grpSp>
        <p:grpSp>
          <p:nvGrpSpPr>
            <p:cNvPr id="130" name="Groep 129">
              <a:extLst>
                <a:ext uri="{FF2B5EF4-FFF2-40B4-BE49-F238E27FC236}">
                  <a16:creationId xmlns:a16="http://schemas.microsoft.com/office/drawing/2014/main" id="{5892F538-6147-46FC-A7AB-B04FA950011B}"/>
                </a:ext>
              </a:extLst>
            </p:cNvPr>
            <p:cNvGrpSpPr/>
            <p:nvPr userDrawn="1"/>
          </p:nvGrpSpPr>
          <p:grpSpPr>
            <a:xfrm>
              <a:off x="-3426806" y="5129582"/>
              <a:ext cx="514284" cy="506545"/>
              <a:chOff x="12617641" y="3403239"/>
              <a:chExt cx="752963" cy="741634"/>
            </a:xfrm>
          </p:grpSpPr>
          <p:grpSp>
            <p:nvGrpSpPr>
              <p:cNvPr id="144" name="Groep 143">
                <a:extLst>
                  <a:ext uri="{FF2B5EF4-FFF2-40B4-BE49-F238E27FC236}">
                    <a16:creationId xmlns:a16="http://schemas.microsoft.com/office/drawing/2014/main" id="{5C1BFE27-516D-45CA-AF75-5080D98EE5F8}"/>
                  </a:ext>
                </a:extLst>
              </p:cNvPr>
              <p:cNvGrpSpPr/>
              <p:nvPr userDrawn="1"/>
            </p:nvGrpSpPr>
            <p:grpSpPr>
              <a:xfrm>
                <a:off x="12771530" y="3403239"/>
                <a:ext cx="467176" cy="448491"/>
                <a:chOff x="12782157" y="3403239"/>
                <a:chExt cx="467176" cy="448491"/>
              </a:xfrm>
            </p:grpSpPr>
            <p:grpSp>
              <p:nvGrpSpPr>
                <p:cNvPr id="147" name="Groep 146">
                  <a:extLst>
                    <a:ext uri="{FF2B5EF4-FFF2-40B4-BE49-F238E27FC236}">
                      <a16:creationId xmlns:a16="http://schemas.microsoft.com/office/drawing/2014/main" id="{8BB0AE22-84F9-452E-94B7-3213B4F0EDB3}"/>
                    </a:ext>
                  </a:extLst>
                </p:cNvPr>
                <p:cNvGrpSpPr/>
                <p:nvPr userDrawn="1"/>
              </p:nvGrpSpPr>
              <p:grpSpPr>
                <a:xfrm>
                  <a:off x="12782157" y="3403239"/>
                  <a:ext cx="412976" cy="396132"/>
                  <a:chOff x="13554906" y="3320109"/>
                  <a:chExt cx="443917" cy="425811"/>
                </a:xfrm>
              </p:grpSpPr>
              <p:grpSp>
                <p:nvGrpSpPr>
                  <p:cNvPr id="154" name="Groep 153">
                    <a:extLst>
                      <a:ext uri="{FF2B5EF4-FFF2-40B4-BE49-F238E27FC236}">
                        <a16:creationId xmlns:a16="http://schemas.microsoft.com/office/drawing/2014/main" id="{83E1E5FA-E443-4EE2-8A75-CD14564E7ACB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554906" y="3320109"/>
                    <a:ext cx="443917" cy="425811"/>
                    <a:chOff x="12909684" y="1276143"/>
                    <a:chExt cx="443917" cy="425811"/>
                  </a:xfrm>
                </p:grpSpPr>
                <p:sp>
                  <p:nvSpPr>
                    <p:cNvPr id="157" name="Rechthoek 156">
                      <a:extLst>
                        <a:ext uri="{FF2B5EF4-FFF2-40B4-BE49-F238E27FC236}">
                          <a16:creationId xmlns:a16="http://schemas.microsoft.com/office/drawing/2014/main" id="{A381426F-9F04-4683-AEE2-351C7C0552F5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9" y="1276143"/>
                      <a:ext cx="443912" cy="425811"/>
                    </a:xfrm>
                    <a:prstGeom prst="rect">
                      <a:avLst/>
                    </a:prstGeom>
                    <a:noFill/>
                    <a:ln w="12700">
                      <a:solidFill>
                        <a:srgbClr val="818181"/>
                      </a:solidFill>
                      <a:prstDash val="dash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211F26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158" name="Rechthoek 157">
                      <a:extLst>
                        <a:ext uri="{FF2B5EF4-FFF2-40B4-BE49-F238E27FC236}">
                          <a16:creationId xmlns:a16="http://schemas.microsoft.com/office/drawing/2014/main" id="{410AE706-31E9-429E-AF87-207A7DBD8E8C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4" y="1276143"/>
                      <a:ext cx="261629" cy="25780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2700">
                      <a:solidFill>
                        <a:srgbClr val="81818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211F26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159" name="Ovaal 158">
                      <a:extLst>
                        <a:ext uri="{FF2B5EF4-FFF2-40B4-BE49-F238E27FC236}">
                          <a16:creationId xmlns:a16="http://schemas.microsoft.com/office/drawing/2014/main" id="{92D9CD0E-467E-4D41-A9E1-3248FDADE3A1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69071" y="1308711"/>
                      <a:ext cx="72188" cy="72188"/>
                    </a:xfrm>
                    <a:prstGeom prst="ellipse">
                      <a:avLst/>
                    </a:prstGeom>
                    <a:solidFill>
                      <a:srgbClr val="ECC679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211F26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p:txBody>
                </p:sp>
              </p:grpSp>
              <p:pic>
                <p:nvPicPr>
                  <p:cNvPr id="155" name="Afbeelding 154">
                    <a:extLst>
                      <a:ext uri="{FF2B5EF4-FFF2-40B4-BE49-F238E27FC236}">
                        <a16:creationId xmlns:a16="http://schemas.microsoft.com/office/drawing/2014/main" id="{6AEA88A1-61A0-49CE-8883-0687DDEBCCC5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3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4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3567296" y="3424991"/>
                    <a:ext cx="173367" cy="140220"/>
                  </a:xfrm>
                  <a:prstGeom prst="rect">
                    <a:avLst/>
                  </a:prstGeom>
                </p:spPr>
              </p:pic>
              <p:pic>
                <p:nvPicPr>
                  <p:cNvPr id="156" name="Afbeelding 155">
                    <a:extLst>
                      <a:ext uri="{FF2B5EF4-FFF2-40B4-BE49-F238E27FC236}">
                        <a16:creationId xmlns:a16="http://schemas.microsoft.com/office/drawing/2014/main" id="{2340BE94-7B21-4824-8F4E-7117EA91C8F4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3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4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 flipH="1">
                    <a:off x="13635599" y="3449265"/>
                    <a:ext cx="173367" cy="111424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48" name="Groep 147">
                  <a:extLst>
                    <a:ext uri="{FF2B5EF4-FFF2-40B4-BE49-F238E27FC236}">
                      <a16:creationId xmlns:a16="http://schemas.microsoft.com/office/drawing/2014/main" id="{A871EB86-1385-419B-871B-0F3A791E7654}"/>
                    </a:ext>
                  </a:extLst>
                </p:cNvPr>
                <p:cNvGrpSpPr/>
                <p:nvPr userDrawn="1"/>
              </p:nvGrpSpPr>
              <p:grpSpPr>
                <a:xfrm>
                  <a:off x="13103513" y="3705268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152" name="Rechthoek 151">
                    <a:extLst>
                      <a:ext uri="{FF2B5EF4-FFF2-40B4-BE49-F238E27FC236}">
                        <a16:creationId xmlns:a16="http://schemas.microsoft.com/office/drawing/2014/main" id="{F26E120D-4E82-4457-85AC-6E8071CBC22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53" name="Rechthoek 152">
                    <a:extLst>
                      <a:ext uri="{FF2B5EF4-FFF2-40B4-BE49-F238E27FC236}">
                        <a16:creationId xmlns:a16="http://schemas.microsoft.com/office/drawing/2014/main" id="{39530F15-7B73-4F08-9AB4-DDD84DB86929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endParaRPr>
                  </a:p>
                </p:txBody>
              </p:sp>
            </p:grpSp>
            <p:grpSp>
              <p:nvGrpSpPr>
                <p:cNvPr id="149" name="Groep 148">
                  <a:extLst>
                    <a:ext uri="{FF2B5EF4-FFF2-40B4-BE49-F238E27FC236}">
                      <a16:creationId xmlns:a16="http://schemas.microsoft.com/office/drawing/2014/main" id="{24C597EC-067A-472B-B9EF-19CC0C5A4777}"/>
                    </a:ext>
                  </a:extLst>
                </p:cNvPr>
                <p:cNvGrpSpPr/>
                <p:nvPr userDrawn="1"/>
              </p:nvGrpSpPr>
              <p:grpSpPr>
                <a:xfrm rot="10800000">
                  <a:off x="13061402" y="3665637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150" name="Rechthoek 149">
                    <a:extLst>
                      <a:ext uri="{FF2B5EF4-FFF2-40B4-BE49-F238E27FC236}">
                        <a16:creationId xmlns:a16="http://schemas.microsoft.com/office/drawing/2014/main" id="{1A126097-F668-476B-A62F-7A6D5026F49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51" name="Rechthoek 150">
                    <a:extLst>
                      <a:ext uri="{FF2B5EF4-FFF2-40B4-BE49-F238E27FC236}">
                        <a16:creationId xmlns:a16="http://schemas.microsoft.com/office/drawing/2014/main" id="{512589D0-8C92-4D1F-B21F-F6A74C9614AD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endParaRPr>
                  </a:p>
                </p:txBody>
              </p:sp>
            </p:grpSp>
          </p:grpSp>
          <p:sp>
            <p:nvSpPr>
              <p:cNvPr id="145" name="Rechthoek 144">
                <a:extLst>
                  <a:ext uri="{FF2B5EF4-FFF2-40B4-BE49-F238E27FC236}">
                    <a16:creationId xmlns:a16="http://schemas.microsoft.com/office/drawing/2014/main" id="{6684E76A-ABA7-4D5D-A1D0-085A32D3FB38}"/>
                  </a:ext>
                </a:extLst>
              </p:cNvPr>
              <p:cNvSpPr/>
              <p:nvPr userDrawn="1"/>
            </p:nvSpPr>
            <p:spPr>
              <a:xfrm>
                <a:off x="12617641" y="3889890"/>
                <a:ext cx="752963" cy="161170"/>
              </a:xfrm>
              <a:prstGeom prst="rect">
                <a:avLst/>
              </a:prstGeom>
              <a:no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Crop</a:t>
                </a:r>
              </a:p>
            </p:txBody>
          </p:sp>
          <p:sp>
            <p:nvSpPr>
              <p:cNvPr id="146" name="Gelijkbenige driehoek 145">
                <a:extLst>
                  <a:ext uri="{FF2B5EF4-FFF2-40B4-BE49-F238E27FC236}">
                    <a16:creationId xmlns:a16="http://schemas.microsoft.com/office/drawing/2014/main" id="{5E2BA53A-BCD0-4902-8F55-D62A81A77064}"/>
                  </a:ext>
                </a:extLst>
              </p:cNvPr>
              <p:cNvSpPr/>
              <p:nvPr userDrawn="1"/>
            </p:nvSpPr>
            <p:spPr>
              <a:xfrm rot="10800000">
                <a:off x="12950688" y="4093726"/>
                <a:ext cx="86866" cy="51147"/>
              </a:xfrm>
              <a:prstGeom prst="triangle">
                <a:avLst/>
              </a:prstGeom>
              <a:solidFill>
                <a:srgbClr val="81818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134" name="Ovaal 133">
              <a:extLst>
                <a:ext uri="{FF2B5EF4-FFF2-40B4-BE49-F238E27FC236}">
                  <a16:creationId xmlns:a16="http://schemas.microsoft.com/office/drawing/2014/main" id="{5014D1F0-4389-4E43-9453-67BCE1829A5D}"/>
                </a:ext>
              </a:extLst>
            </p:cNvPr>
            <p:cNvSpPr/>
            <p:nvPr userDrawn="1"/>
          </p:nvSpPr>
          <p:spPr>
            <a:xfrm>
              <a:off x="-3603587" y="181118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135" name="Rechthoek 134">
              <a:extLst>
                <a:ext uri="{FF2B5EF4-FFF2-40B4-BE49-F238E27FC236}">
                  <a16:creationId xmlns:a16="http://schemas.microsoft.com/office/drawing/2014/main" id="{2079F589-6D1F-4635-A26D-AB8463261AF4}"/>
                </a:ext>
              </a:extLst>
            </p:cNvPr>
            <p:cNvSpPr/>
            <p:nvPr userDrawn="1"/>
          </p:nvSpPr>
          <p:spPr>
            <a:xfrm>
              <a:off x="-3319415" y="1811185"/>
              <a:ext cx="2944682" cy="32633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Select the preferred category and image</a:t>
              </a:r>
              <a:b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</a:b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and click on  </a:t>
              </a:r>
              <a:r>
                <a:rPr kumimoji="0" lang="en-GB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‘Insert’</a:t>
              </a: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.</a:t>
              </a:r>
            </a:p>
          </p:txBody>
        </p:sp>
        <p:sp>
          <p:nvSpPr>
            <p:cNvPr id="136" name="Rechthoek 135">
              <a:extLst>
                <a:ext uri="{FF2B5EF4-FFF2-40B4-BE49-F238E27FC236}">
                  <a16:creationId xmlns:a16="http://schemas.microsoft.com/office/drawing/2014/main" id="{114F1082-A170-4E7D-9DCB-CBFE7416759B}"/>
                </a:ext>
              </a:extLst>
            </p:cNvPr>
            <p:cNvSpPr/>
            <p:nvPr userDrawn="1"/>
          </p:nvSpPr>
          <p:spPr>
            <a:xfrm>
              <a:off x="-3319415" y="2245760"/>
              <a:ext cx="825500" cy="209550"/>
            </a:xfrm>
            <a:prstGeom prst="rect">
              <a:avLst/>
            </a:prstGeom>
            <a:solidFill>
              <a:srgbClr val="1FF524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Insert</a:t>
              </a:r>
            </a:p>
          </p:txBody>
        </p:sp>
        <p:grpSp>
          <p:nvGrpSpPr>
            <p:cNvPr id="137" name="Groep 136">
              <a:extLst>
                <a:ext uri="{FF2B5EF4-FFF2-40B4-BE49-F238E27FC236}">
                  <a16:creationId xmlns:a16="http://schemas.microsoft.com/office/drawing/2014/main" id="{73DA8D53-A564-47F6-B429-09F44479174D}"/>
                </a:ext>
              </a:extLst>
            </p:cNvPr>
            <p:cNvGrpSpPr/>
            <p:nvPr userDrawn="1"/>
          </p:nvGrpSpPr>
          <p:grpSpPr>
            <a:xfrm>
              <a:off x="-3365484" y="1226982"/>
              <a:ext cx="446937" cy="406485"/>
              <a:chOff x="-3563526" y="1409294"/>
              <a:chExt cx="354190" cy="322133"/>
            </a:xfrm>
          </p:grpSpPr>
          <p:grpSp>
            <p:nvGrpSpPr>
              <p:cNvPr id="138" name="Groep 137">
                <a:extLst>
                  <a:ext uri="{FF2B5EF4-FFF2-40B4-BE49-F238E27FC236}">
                    <a16:creationId xmlns:a16="http://schemas.microsoft.com/office/drawing/2014/main" id="{C18E9E8F-B957-4995-83AF-EDA83D113450}"/>
                  </a:ext>
                </a:extLst>
              </p:cNvPr>
              <p:cNvGrpSpPr/>
              <p:nvPr userDrawn="1"/>
            </p:nvGrpSpPr>
            <p:grpSpPr>
              <a:xfrm>
                <a:off x="-3499992" y="1409294"/>
                <a:ext cx="225195" cy="195499"/>
                <a:chOff x="8987389" y="1361199"/>
                <a:chExt cx="2200275" cy="1914525"/>
              </a:xfrm>
            </p:grpSpPr>
            <p:sp>
              <p:nvSpPr>
                <p:cNvPr id="140" name="Vrije vorm: vorm 139">
                  <a:extLst>
                    <a:ext uri="{FF2B5EF4-FFF2-40B4-BE49-F238E27FC236}">
                      <a16:creationId xmlns:a16="http://schemas.microsoft.com/office/drawing/2014/main" id="{7DCE0605-C339-4985-8075-47EE30518440}"/>
                    </a:ext>
                  </a:extLst>
                </p:cNvPr>
                <p:cNvSpPr/>
                <p:nvPr/>
              </p:nvSpPr>
              <p:spPr>
                <a:xfrm>
                  <a:off x="9363620" y="1831738"/>
                  <a:ext cx="371477" cy="371472"/>
                </a:xfrm>
                <a:custGeom>
                  <a:avLst/>
                  <a:gdLst>
                    <a:gd name="connsiteX0" fmla="*/ 369094 w 371475"/>
                    <a:gd name="connsiteY0" fmla="*/ 188119 h 371475"/>
                    <a:gd name="connsiteX1" fmla="*/ 188119 w 371475"/>
                    <a:gd name="connsiteY1" fmla="*/ 369094 h 371475"/>
                    <a:gd name="connsiteX2" fmla="*/ 7144 w 371475"/>
                    <a:gd name="connsiteY2" fmla="*/ 188119 h 371475"/>
                    <a:gd name="connsiteX3" fmla="*/ 188119 w 371475"/>
                    <a:gd name="connsiteY3" fmla="*/ 7144 h 371475"/>
                    <a:gd name="connsiteX4" fmla="*/ 369094 w 371475"/>
                    <a:gd name="connsiteY4" fmla="*/ 188119 h 3714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71475" h="371475">
                      <a:moveTo>
                        <a:pt x="369094" y="188119"/>
                      </a:moveTo>
                      <a:cubicBezTo>
                        <a:pt x="369094" y="288068"/>
                        <a:pt x="288068" y="369094"/>
                        <a:pt x="188119" y="369094"/>
                      </a:cubicBezTo>
                      <a:cubicBezTo>
                        <a:pt x="88169" y="369094"/>
                        <a:pt x="7144" y="288068"/>
                        <a:pt x="7144" y="188119"/>
                      </a:cubicBezTo>
                      <a:cubicBezTo>
                        <a:pt x="7144" y="88169"/>
                        <a:pt x="88169" y="7144"/>
                        <a:pt x="188119" y="7144"/>
                      </a:cubicBezTo>
                      <a:cubicBezTo>
                        <a:pt x="288068" y="7144"/>
                        <a:pt x="369094" y="88169"/>
                        <a:pt x="369094" y="188119"/>
                      </a:cubicBezTo>
                      <a:close/>
                    </a:path>
                  </a:pathLst>
                </a:custGeom>
                <a:solidFill>
                  <a:srgbClr val="1FF524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95469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7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  <a:ea typeface="+mn-ea"/>
                    <a:cs typeface="+mn-cs"/>
                  </a:endParaRPr>
                </a:p>
              </p:txBody>
            </p:sp>
            <p:grpSp>
              <p:nvGrpSpPr>
                <p:cNvPr id="141" name="Groep 140">
                  <a:extLst>
                    <a:ext uri="{FF2B5EF4-FFF2-40B4-BE49-F238E27FC236}">
                      <a16:creationId xmlns:a16="http://schemas.microsoft.com/office/drawing/2014/main" id="{629B1073-F479-4AE2-8155-9FEB2AAE7D86}"/>
                    </a:ext>
                  </a:extLst>
                </p:cNvPr>
                <p:cNvGrpSpPr/>
                <p:nvPr/>
              </p:nvGrpSpPr>
              <p:grpSpPr>
                <a:xfrm>
                  <a:off x="8987389" y="1361199"/>
                  <a:ext cx="2200275" cy="1914525"/>
                  <a:chOff x="8987389" y="1361199"/>
                  <a:chExt cx="2200275" cy="1914525"/>
                </a:xfrm>
                <a:gradFill>
                  <a:gsLst>
                    <a:gs pos="0">
                      <a:srgbClr val="9D9FA1"/>
                    </a:gs>
                    <a:gs pos="70000">
                      <a:srgbClr val="211F26"/>
                    </a:gs>
                  </a:gsLst>
                  <a:lin ang="2700000" scaled="0"/>
                </a:gradFill>
              </p:grpSpPr>
              <p:sp>
                <p:nvSpPr>
                  <p:cNvPr id="142" name="Vrije vorm: vorm 141">
                    <a:extLst>
                      <a:ext uri="{FF2B5EF4-FFF2-40B4-BE49-F238E27FC236}">
                        <a16:creationId xmlns:a16="http://schemas.microsoft.com/office/drawing/2014/main" id="{53823CE0-38DD-4314-8B15-721DE01EB60E}"/>
                      </a:ext>
                    </a:extLst>
                  </p:cNvPr>
                  <p:cNvSpPr/>
                  <p:nvPr/>
                </p:nvSpPr>
                <p:spPr>
                  <a:xfrm>
                    <a:off x="8987389" y="1361199"/>
                    <a:ext cx="2200275" cy="1914525"/>
                  </a:xfrm>
                  <a:custGeom>
                    <a:avLst/>
                    <a:gdLst>
                      <a:gd name="connsiteX0" fmla="*/ 7144 w 2200275"/>
                      <a:gd name="connsiteY0" fmla="*/ 7144 h 1914525"/>
                      <a:gd name="connsiteX1" fmla="*/ 7144 w 2200275"/>
                      <a:gd name="connsiteY1" fmla="*/ 245269 h 1914525"/>
                      <a:gd name="connsiteX2" fmla="*/ 432911 w 2200275"/>
                      <a:gd name="connsiteY2" fmla="*/ 245269 h 1914525"/>
                      <a:gd name="connsiteX3" fmla="*/ 432911 w 2200275"/>
                      <a:gd name="connsiteY3" fmla="*/ 245269 h 1914525"/>
                      <a:gd name="connsiteX4" fmla="*/ 1959769 w 2200275"/>
                      <a:gd name="connsiteY4" fmla="*/ 245269 h 1914525"/>
                      <a:gd name="connsiteX5" fmla="*/ 1959769 w 2200275"/>
                      <a:gd name="connsiteY5" fmla="*/ 1674019 h 1914525"/>
                      <a:gd name="connsiteX6" fmla="*/ 245269 w 2200275"/>
                      <a:gd name="connsiteY6" fmla="*/ 1674019 h 1914525"/>
                      <a:gd name="connsiteX7" fmla="*/ 245269 w 2200275"/>
                      <a:gd name="connsiteY7" fmla="*/ 350044 h 1914525"/>
                      <a:gd name="connsiteX8" fmla="*/ 7144 w 2200275"/>
                      <a:gd name="connsiteY8" fmla="*/ 350044 h 1914525"/>
                      <a:gd name="connsiteX9" fmla="*/ 7144 w 2200275"/>
                      <a:gd name="connsiteY9" fmla="*/ 1912144 h 1914525"/>
                      <a:gd name="connsiteX10" fmla="*/ 2197894 w 2200275"/>
                      <a:gd name="connsiteY10" fmla="*/ 1912144 h 1914525"/>
                      <a:gd name="connsiteX11" fmla="*/ 2197894 w 2200275"/>
                      <a:gd name="connsiteY11" fmla="*/ 7144 h 19145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2200275" h="1914525">
                        <a:moveTo>
                          <a:pt x="7144" y="7144"/>
                        </a:moveTo>
                        <a:lnTo>
                          <a:pt x="7144" y="245269"/>
                        </a:lnTo>
                        <a:lnTo>
                          <a:pt x="432911" y="245269"/>
                        </a:lnTo>
                        <a:lnTo>
                          <a:pt x="432911" y="245269"/>
                        </a:lnTo>
                        <a:lnTo>
                          <a:pt x="1959769" y="245269"/>
                        </a:lnTo>
                        <a:lnTo>
                          <a:pt x="1959769" y="1674019"/>
                        </a:lnTo>
                        <a:lnTo>
                          <a:pt x="245269" y="1674019"/>
                        </a:lnTo>
                        <a:lnTo>
                          <a:pt x="245269" y="350044"/>
                        </a:lnTo>
                        <a:lnTo>
                          <a:pt x="7144" y="350044"/>
                        </a:lnTo>
                        <a:lnTo>
                          <a:pt x="7144" y="1912144"/>
                        </a:lnTo>
                        <a:lnTo>
                          <a:pt x="2197894" y="1912144"/>
                        </a:lnTo>
                        <a:lnTo>
                          <a:pt x="2197894" y="7144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95469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7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Segoe UI Ligh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43" name="Vrije vorm: vorm 142">
                    <a:extLst>
                      <a:ext uri="{FF2B5EF4-FFF2-40B4-BE49-F238E27FC236}">
                        <a16:creationId xmlns:a16="http://schemas.microsoft.com/office/drawing/2014/main" id="{9ECEADF4-5294-4B0B-A2A1-35B0BD3F51B7}"/>
                      </a:ext>
                    </a:extLst>
                  </p:cNvPr>
                  <p:cNvSpPr/>
                  <p:nvPr/>
                </p:nvSpPr>
                <p:spPr>
                  <a:xfrm>
                    <a:off x="9362668" y="1953652"/>
                    <a:ext cx="1438273" cy="885828"/>
                  </a:xfrm>
                  <a:custGeom>
                    <a:avLst/>
                    <a:gdLst>
                      <a:gd name="connsiteX0" fmla="*/ 1070134 w 1438275"/>
                      <a:gd name="connsiteY0" fmla="*/ 7144 h 885825"/>
                      <a:gd name="connsiteX1" fmla="*/ 801529 w 1438275"/>
                      <a:gd name="connsiteY1" fmla="*/ 275749 h 885825"/>
                      <a:gd name="connsiteX2" fmla="*/ 662464 w 1438275"/>
                      <a:gd name="connsiteY2" fmla="*/ 137636 h 885825"/>
                      <a:gd name="connsiteX3" fmla="*/ 7144 w 1438275"/>
                      <a:gd name="connsiteY3" fmla="*/ 784384 h 885825"/>
                      <a:gd name="connsiteX4" fmla="*/ 108109 w 1438275"/>
                      <a:gd name="connsiteY4" fmla="*/ 885349 h 885825"/>
                      <a:gd name="connsiteX5" fmla="*/ 662464 w 1438275"/>
                      <a:gd name="connsiteY5" fmla="*/ 338614 h 885825"/>
                      <a:gd name="connsiteX6" fmla="*/ 928211 w 1438275"/>
                      <a:gd name="connsiteY6" fmla="*/ 605314 h 885825"/>
                      <a:gd name="connsiteX7" fmla="*/ 1029176 w 1438275"/>
                      <a:gd name="connsiteY7" fmla="*/ 503396 h 885825"/>
                      <a:gd name="connsiteX8" fmla="*/ 902494 w 1438275"/>
                      <a:gd name="connsiteY8" fmla="*/ 376714 h 885825"/>
                      <a:gd name="connsiteX9" fmla="*/ 1070134 w 1438275"/>
                      <a:gd name="connsiteY9" fmla="*/ 209074 h 885825"/>
                      <a:gd name="connsiteX10" fmla="*/ 1337786 w 1438275"/>
                      <a:gd name="connsiteY10" fmla="*/ 480536 h 885825"/>
                      <a:gd name="connsiteX11" fmla="*/ 1438751 w 1438275"/>
                      <a:gd name="connsiteY11" fmla="*/ 378619 h 8858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438275" h="885825">
                        <a:moveTo>
                          <a:pt x="1070134" y="7144"/>
                        </a:moveTo>
                        <a:lnTo>
                          <a:pt x="801529" y="275749"/>
                        </a:lnTo>
                        <a:lnTo>
                          <a:pt x="662464" y="137636"/>
                        </a:lnTo>
                        <a:lnTo>
                          <a:pt x="7144" y="784384"/>
                        </a:lnTo>
                        <a:lnTo>
                          <a:pt x="108109" y="885349"/>
                        </a:lnTo>
                        <a:lnTo>
                          <a:pt x="662464" y="338614"/>
                        </a:lnTo>
                        <a:lnTo>
                          <a:pt x="928211" y="605314"/>
                        </a:lnTo>
                        <a:lnTo>
                          <a:pt x="1029176" y="503396"/>
                        </a:lnTo>
                        <a:lnTo>
                          <a:pt x="902494" y="376714"/>
                        </a:lnTo>
                        <a:lnTo>
                          <a:pt x="1070134" y="209074"/>
                        </a:lnTo>
                        <a:lnTo>
                          <a:pt x="1337786" y="480536"/>
                        </a:lnTo>
                        <a:lnTo>
                          <a:pt x="1438751" y="378619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95469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7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Segoe UI Light"/>
                      <a:ea typeface="+mn-ea"/>
                      <a:cs typeface="+mn-cs"/>
                    </a:endParaRPr>
                  </a:p>
                </p:txBody>
              </p:sp>
            </p:grpSp>
          </p:grpSp>
          <p:sp>
            <p:nvSpPr>
              <p:cNvPr id="139" name="Tekstvak 138">
                <a:extLst>
                  <a:ext uri="{FF2B5EF4-FFF2-40B4-BE49-F238E27FC236}">
                    <a16:creationId xmlns:a16="http://schemas.microsoft.com/office/drawing/2014/main" id="{4A00AF0E-73EB-4511-B61F-3CE4B4C6214E}"/>
                  </a:ext>
                </a:extLst>
              </p:cNvPr>
              <p:cNvSpPr txBox="1"/>
              <p:nvPr userDrawn="1"/>
            </p:nvSpPr>
            <p:spPr>
              <a:xfrm>
                <a:off x="-3563526" y="1617700"/>
                <a:ext cx="354190" cy="113727"/>
              </a:xfrm>
              <a:prstGeom prst="rect">
                <a:avLst/>
              </a:prstGeom>
              <a:noFill/>
            </p:spPr>
            <p:txBody>
              <a:bodyPr wrap="square" lIns="0" tIns="18000" rIns="0" bIns="0" rtlCol="0" anchor="t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Images</a:t>
                </a:r>
              </a:p>
            </p:txBody>
          </p:sp>
        </p:grpSp>
      </p:grp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3A2AD6A-B1EB-49DA-A017-7937257DF16D}"/>
              </a:ext>
            </a:extLst>
          </p:cNvPr>
          <p:cNvSpPr>
            <a:spLocks noGrp="1"/>
          </p:cNvSpPr>
          <p:nvPr>
            <p:ph type="dt" sz="half" idx="4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C00587-4368-4D98-88C9-D75DCD2961D4}" type="datetime2">
              <a:rPr kumimoji="0" lang="en-GB" sz="900" b="0" i="0" u="none" strike="noStrike" kern="1200" cap="none" spc="0" normalizeH="0" baseline="0" noProof="0" smtClean="0">
                <a:ln>
                  <a:noFill/>
                </a:ln>
                <a:solidFill>
                  <a:srgbClr val="B2B2BA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Monday, 17 November 2025</a:t>
            </a:fld>
            <a:endParaRPr kumimoji="0" lang="en-GB" sz="900" b="0" i="0" u="none" strike="noStrike" kern="1200" cap="none" spc="0" normalizeH="0" baseline="0" noProof="0" dirty="0">
              <a:ln>
                <a:noFill/>
              </a:ln>
              <a:solidFill>
                <a:srgbClr val="B2B2BA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Footer Placeholder 27">
            <a:extLst>
              <a:ext uri="{FF2B5EF4-FFF2-40B4-BE49-F238E27FC236}">
                <a16:creationId xmlns:a16="http://schemas.microsoft.com/office/drawing/2014/main" id="{493A12D1-29AC-4587-9D47-4A9E80147D1A}"/>
              </a:ext>
            </a:extLst>
          </p:cNvPr>
          <p:cNvSpPr>
            <a:spLocks noGrp="1"/>
          </p:cNvSpPr>
          <p:nvPr>
            <p:ph type="ftr" sz="quarter" idx="43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0" u="none" strike="noStrike" kern="1200" cap="none" spc="0" normalizeH="0" baseline="0" noProof="0">
                <a:ln>
                  <a:noFill/>
                </a:ln>
                <a:solidFill>
                  <a:srgbClr val="B2B2BA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Footer</a:t>
            </a:r>
            <a:endParaRPr kumimoji="0" lang="en-GB" sz="900" b="0" i="0" u="none" strike="noStrike" kern="1200" cap="none" spc="0" normalizeH="0" baseline="0" noProof="0" dirty="0">
              <a:ln>
                <a:noFill/>
              </a:ln>
              <a:solidFill>
                <a:srgbClr val="B2B2BA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Slide Number Placeholder 28">
            <a:extLst>
              <a:ext uri="{FF2B5EF4-FFF2-40B4-BE49-F238E27FC236}">
                <a16:creationId xmlns:a16="http://schemas.microsoft.com/office/drawing/2014/main" id="{82AB2CD9-80CE-4860-BBC8-154891DFB7B4}"/>
              </a:ext>
            </a:extLst>
          </p:cNvPr>
          <p:cNvSpPr>
            <a:spLocks noGrp="1"/>
          </p:cNvSpPr>
          <p:nvPr>
            <p:ph type="sldNum" sz="quarter" idx="44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B5DC5B-6873-43DB-ADC7-B15ACCE0DFDB}" type="slidenum">
              <a:rPr kumimoji="0" lang="en-GB" sz="9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" name="Title 29">
            <a:extLst>
              <a:ext uri="{FF2B5EF4-FFF2-40B4-BE49-F238E27FC236}">
                <a16:creationId xmlns:a16="http://schemas.microsoft.com/office/drawing/2014/main" id="{6DAC5459-32CB-4CEB-8670-137CEB649F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61234" y="792000"/>
            <a:ext cx="3238766" cy="416525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1443104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4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4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2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5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25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5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5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5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50" fill="hold"/>
                                        <p:tgtEl>
                                          <p:spTgt spid="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250"/>
                                        <p:tgtEl>
                                          <p:spTgt spid="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7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7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7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7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75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>
        <p:tmplLst>
          <p:tmpl>
            <p:tnLst>
              <p:par>
                <p:cTn presetID="17" presetClass="entr" presetSubtype="1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5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5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5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5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 animBg="1"/>
      <p:bldP spid="22" grpId="0" animBg="1">
        <p:tmplLst>
          <p:tmpl>
            <p:tnLst>
              <p:par>
                <p:cTn presetID="2" presetClass="entr" presetSubtype="2" decel="100000" fill="hold" nodeType="withEffect">
                  <p:stCondLst>
                    <p:cond delay="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2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2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16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17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1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19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7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1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3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3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3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8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16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3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3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3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9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17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3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3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3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0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1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4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4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4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6" grpId="0" animBg="1">
        <p:tmplLst>
          <p:tmpl>
            <p:tnLst>
              <p:par>
                <p:cTn presetID="22" presetClass="entr" presetSubtype="8" fill="hold" nodeType="withEffect">
                  <p:stCondLst>
                    <p:cond delay="2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750"/>
                        <p:tgtEl>
                          <p:spTgt spid="4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8" grpId="0" animBg="1">
        <p:tmplLst>
          <p:tmpl>
            <p:tnLst>
              <p:par>
                <p:cTn presetID="22" presetClass="entr" presetSubtype="8" fill="hold" nodeType="withEffect">
                  <p:stCondLst>
                    <p:cond delay="19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750"/>
                        <p:tgtEl>
                          <p:spTgt spid="4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0" grpId="0" animBg="1">
        <p:tmplLst>
          <p:tmpl>
            <p:tnLst>
              <p:par>
                <p:cTn presetID="22" presetClass="entr" presetSubtype="8" fill="hold" nodeType="withEffect">
                  <p:stCondLst>
                    <p:cond delay="1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750"/>
                        <p:tgtEl>
                          <p:spTgt spid="5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2" grpId="0" animBg="1">
        <p:tmplLst>
          <p:tmpl>
            <p:tnLst>
              <p:par>
                <p:cTn presetID="22" presetClass="entr" presetSubtype="8" fill="hold" nodeType="withEffect">
                  <p:stCondLst>
                    <p:cond delay="17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750"/>
                        <p:tgtEl>
                          <p:spTgt spid="5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31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19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3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32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19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13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13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13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33" grpId="0" animBg="1">
        <p:tmplLst>
          <p:tmpl>
            <p:tnLst>
              <p:par>
                <p:cTn presetID="22" presetClass="entr" presetSubtype="8" fill="hold" nodeType="withEffect">
                  <p:stCondLst>
                    <p:cond delay="2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750"/>
                        <p:tgtEl>
                          <p:spTgt spid="13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3" name="Afbeelding 262">
            <a:extLst>
              <a:ext uri="{FF2B5EF4-FFF2-40B4-BE49-F238E27FC236}">
                <a16:creationId xmlns:a16="http://schemas.microsoft.com/office/drawing/2014/main" id="{29B5ADE8-156B-4624-9A20-567D48986E4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1" name="Tijdelijke aanduiding voor tekst 20">
            <a:extLst>
              <a:ext uri="{FF2B5EF4-FFF2-40B4-BE49-F238E27FC236}">
                <a16:creationId xmlns:a16="http://schemas.microsoft.com/office/drawing/2014/main" id="{42AC3620-D26B-4DC8-9FD2-A3063BAF047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96000" y="4454451"/>
            <a:ext cx="11400000" cy="1071315"/>
          </a:xfrm>
          <a:solidFill>
            <a:schemeClr val="accent1"/>
          </a:solidFill>
        </p:spPr>
        <p:txBody>
          <a:bodyPr/>
          <a:lstStyle>
            <a:lvl1pPr marL="0" indent="0">
              <a:buNone/>
              <a:defRPr sz="100">
                <a:solidFill>
                  <a:schemeClr val="accent1"/>
                </a:solidFill>
              </a:defRPr>
            </a:lvl1pPr>
          </a:lstStyle>
          <a:p>
            <a:pPr lvl="0"/>
            <a:endParaRPr lang="en-GB" noProof="0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D091338-B78F-4C9D-8081-A0FCD7101C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2000" y="792000"/>
            <a:ext cx="6206400" cy="416525"/>
          </a:xfrm>
        </p:spPr>
        <p:txBody>
          <a:bodyPr/>
          <a:lstStyle/>
          <a:p>
            <a:r>
              <a:rPr lang="en-GB" noProof="0" dirty="0"/>
              <a:t>Place title here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3B184817-515D-4870-8CED-0DECE6FF2FC8}"/>
              </a:ext>
            </a:extLst>
          </p:cNvPr>
          <p:cNvSpPr>
            <a:spLocks noGrp="1"/>
          </p:cNvSpPr>
          <p:nvPr>
            <p:ph type="body" orient="vert" idx="1" hasCustomPrompt="1"/>
          </p:nvPr>
        </p:nvSpPr>
        <p:spPr>
          <a:xfrm>
            <a:off x="792000" y="1833598"/>
            <a:ext cx="1804800" cy="2099269"/>
          </a:xfrm>
        </p:spPr>
        <p:txBody>
          <a:bodyPr vert="horz" anchor="b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GB" noProof="0" dirty="0"/>
              <a:t>Bullet</a:t>
            </a:r>
          </a:p>
          <a:p>
            <a:pPr lvl="1"/>
            <a:r>
              <a:rPr lang="en-GB" noProof="0" dirty="0"/>
              <a:t>Sub-bullet #1</a:t>
            </a:r>
          </a:p>
          <a:p>
            <a:pPr lvl="2"/>
            <a:r>
              <a:rPr lang="en-GB" noProof="0" dirty="0"/>
              <a:t>Sub-bullet #2</a:t>
            </a:r>
          </a:p>
          <a:p>
            <a:pPr lvl="3"/>
            <a:r>
              <a:rPr lang="en-GB" noProof="0" dirty="0"/>
              <a:t>Default text</a:t>
            </a:r>
          </a:p>
          <a:p>
            <a:pPr lvl="4"/>
            <a:r>
              <a:rPr lang="en-GB" noProof="0" dirty="0"/>
              <a:t>Header #1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A9D5A26-B4B5-47D7-AE48-D5B9A7EF72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A6A042-849E-48E8-B7C6-CD447D491CED}" type="datetime2">
              <a:rPr kumimoji="0" lang="en-GB" sz="900" b="0" i="0" u="none" strike="noStrike" kern="1200" cap="none" spc="0" normalizeH="0" baseline="0" noProof="0" smtClean="0">
                <a:ln>
                  <a:noFill/>
                </a:ln>
                <a:solidFill>
                  <a:srgbClr val="B2B2BA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Monday, 17 November 2025</a:t>
            </a:fld>
            <a:endParaRPr kumimoji="0" lang="en-GB" sz="900" b="0" i="0" u="none" strike="noStrike" kern="1200" cap="none" spc="0" normalizeH="0" baseline="0" noProof="0" dirty="0">
              <a:ln>
                <a:noFill/>
              </a:ln>
              <a:solidFill>
                <a:srgbClr val="B2B2BA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A864317-6C6E-4970-8602-A0B2E6A8B1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srgbClr val="B2B2BA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Footer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E939907-F15D-4115-88E8-76C634F9F8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B5DC5B-6873-43DB-ADC7-B15ACCE0DFDB}" type="slidenum">
              <a:rPr kumimoji="0" lang="en-GB" sz="9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Rechthoek: afgeronde hoeken 7">
            <a:extLst>
              <a:ext uri="{FF2B5EF4-FFF2-40B4-BE49-F238E27FC236}">
                <a16:creationId xmlns:a16="http://schemas.microsoft.com/office/drawing/2014/main" id="{5D959D8B-F115-4888-9A80-A8A23D77949B}"/>
              </a:ext>
            </a:extLst>
          </p:cNvPr>
          <p:cNvSpPr/>
          <p:nvPr userDrawn="1"/>
        </p:nvSpPr>
        <p:spPr>
          <a:xfrm>
            <a:off x="0" y="-305724"/>
            <a:ext cx="6096000" cy="193944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72000" rIns="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all" spc="0" normalizeH="0" baseline="0" noProof="0" dirty="0">
                <a:ln>
                  <a:noFill/>
                </a:ln>
                <a:solidFill>
                  <a:srgbClr val="EE7D1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SUMMARY</a:t>
            </a:r>
          </a:p>
        </p:txBody>
      </p:sp>
      <p:grpSp>
        <p:nvGrpSpPr>
          <p:cNvPr id="10" name="GRID" hidden="1">
            <a:extLst>
              <a:ext uri="{FF2B5EF4-FFF2-40B4-BE49-F238E27FC236}">
                <a16:creationId xmlns:a16="http://schemas.microsoft.com/office/drawing/2014/main" id="{76D7C9E0-812D-4D76-9F25-B8C24F0CAB0B}"/>
              </a:ext>
            </a:extLst>
          </p:cNvPr>
          <p:cNvGrpSpPr/>
          <p:nvPr userDrawn="1"/>
        </p:nvGrpSpPr>
        <p:grpSpPr>
          <a:xfrm>
            <a:off x="-12032" y="0"/>
            <a:ext cx="12204032" cy="6858000"/>
            <a:chOff x="-12032" y="0"/>
            <a:chExt cx="12204032" cy="6858000"/>
          </a:xfrm>
          <a:solidFill>
            <a:schemeClr val="tx1">
              <a:alpha val="30000"/>
            </a:schemeClr>
          </a:solidFill>
        </p:grpSpPr>
        <p:sp>
          <p:nvSpPr>
            <p:cNvPr id="11" name="Rechthoek 10">
              <a:extLst>
                <a:ext uri="{FF2B5EF4-FFF2-40B4-BE49-F238E27FC236}">
                  <a16:creationId xmlns:a16="http://schemas.microsoft.com/office/drawing/2014/main" id="{89B0A192-292F-4203-BE1E-A1905564CF75}"/>
                </a:ext>
              </a:extLst>
            </p:cNvPr>
            <p:cNvSpPr/>
            <p:nvPr userDrawn="1"/>
          </p:nvSpPr>
          <p:spPr>
            <a:xfrm>
              <a:off x="0" y="0"/>
              <a:ext cx="12192000" cy="792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" name="Rechthoek 11">
              <a:extLst>
                <a:ext uri="{FF2B5EF4-FFF2-40B4-BE49-F238E27FC236}">
                  <a16:creationId xmlns:a16="http://schemas.microsoft.com/office/drawing/2014/main" id="{65E8F0E0-2B6C-4B56-94A1-CAA6C8393C19}"/>
                </a:ext>
              </a:extLst>
            </p:cNvPr>
            <p:cNvSpPr/>
            <p:nvPr userDrawn="1"/>
          </p:nvSpPr>
          <p:spPr>
            <a:xfrm>
              <a:off x="0" y="0"/>
              <a:ext cx="792000" cy="6857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Rechthoek 12">
              <a:extLst>
                <a:ext uri="{FF2B5EF4-FFF2-40B4-BE49-F238E27FC236}">
                  <a16:creationId xmlns:a16="http://schemas.microsoft.com/office/drawing/2014/main" id="{34DEACC0-6BFC-48AE-A3CD-BA9334B0E9D9}"/>
                </a:ext>
              </a:extLst>
            </p:cNvPr>
            <p:cNvSpPr/>
            <p:nvPr userDrawn="1"/>
          </p:nvSpPr>
          <p:spPr>
            <a:xfrm>
              <a:off x="0" y="1218648"/>
              <a:ext cx="12192000" cy="432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" name="Rechthoek 13">
              <a:extLst>
                <a:ext uri="{FF2B5EF4-FFF2-40B4-BE49-F238E27FC236}">
                  <a16:creationId xmlns:a16="http://schemas.microsoft.com/office/drawing/2014/main" id="{5A3E5FC2-A61B-426C-9ACB-6D8DF81F21DD}"/>
                </a:ext>
              </a:extLst>
            </p:cNvPr>
            <p:cNvSpPr/>
            <p:nvPr userDrawn="1"/>
          </p:nvSpPr>
          <p:spPr>
            <a:xfrm>
              <a:off x="0" y="6462000"/>
              <a:ext cx="12192000" cy="396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" name="Rechthoek 14">
              <a:extLst>
                <a:ext uri="{FF2B5EF4-FFF2-40B4-BE49-F238E27FC236}">
                  <a16:creationId xmlns:a16="http://schemas.microsoft.com/office/drawing/2014/main" id="{7F4A43C6-3C6F-4DFC-84BE-DDAF69582CC6}"/>
                </a:ext>
              </a:extLst>
            </p:cNvPr>
            <p:cNvSpPr/>
            <p:nvPr userDrawn="1"/>
          </p:nvSpPr>
          <p:spPr>
            <a:xfrm>
              <a:off x="11400000" y="0"/>
              <a:ext cx="792000" cy="6857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" name="Rechthoek 15">
              <a:extLst>
                <a:ext uri="{FF2B5EF4-FFF2-40B4-BE49-F238E27FC236}">
                  <a16:creationId xmlns:a16="http://schemas.microsoft.com/office/drawing/2014/main" id="{777187AF-84FD-4B64-814A-E1041CA2BA4E}"/>
                </a:ext>
              </a:extLst>
            </p:cNvPr>
            <p:cNvSpPr/>
            <p:nvPr userDrawn="1"/>
          </p:nvSpPr>
          <p:spPr>
            <a:xfrm>
              <a:off x="-12032" y="5749435"/>
              <a:ext cx="12192000" cy="432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" name="Rechthoek 16">
              <a:extLst>
                <a:ext uri="{FF2B5EF4-FFF2-40B4-BE49-F238E27FC236}">
                  <a16:creationId xmlns:a16="http://schemas.microsoft.com/office/drawing/2014/main" id="{175A01E0-B59B-4916-9F52-3FE8AB5A543D}"/>
                </a:ext>
              </a:extLst>
            </p:cNvPr>
            <p:cNvSpPr/>
            <p:nvPr userDrawn="1"/>
          </p:nvSpPr>
          <p:spPr>
            <a:xfrm>
              <a:off x="11796000" y="0"/>
              <a:ext cx="396000" cy="6857999"/>
            </a:xfrm>
            <a:prstGeom prst="rect">
              <a:avLst/>
            </a:prstGeom>
            <a:solidFill>
              <a:schemeClr val="tx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" name="Rechthoek 17">
              <a:extLst>
                <a:ext uri="{FF2B5EF4-FFF2-40B4-BE49-F238E27FC236}">
                  <a16:creationId xmlns:a16="http://schemas.microsoft.com/office/drawing/2014/main" id="{04A3D287-4235-4FC2-9663-BC2C514204BD}"/>
                </a:ext>
              </a:extLst>
            </p:cNvPr>
            <p:cNvSpPr/>
            <p:nvPr userDrawn="1"/>
          </p:nvSpPr>
          <p:spPr>
            <a:xfrm>
              <a:off x="0" y="0"/>
              <a:ext cx="12192000" cy="396000"/>
            </a:xfrm>
            <a:prstGeom prst="rect">
              <a:avLst/>
            </a:prstGeom>
            <a:solidFill>
              <a:schemeClr val="tx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" name="Rechthoek 18">
              <a:extLst>
                <a:ext uri="{FF2B5EF4-FFF2-40B4-BE49-F238E27FC236}">
                  <a16:creationId xmlns:a16="http://schemas.microsoft.com/office/drawing/2014/main" id="{B0459A68-4E9F-47AA-B3E4-4E3695C2C105}"/>
                </a:ext>
              </a:extLst>
            </p:cNvPr>
            <p:cNvSpPr/>
            <p:nvPr userDrawn="1"/>
          </p:nvSpPr>
          <p:spPr>
            <a:xfrm>
              <a:off x="0" y="0"/>
              <a:ext cx="396000" cy="6857999"/>
            </a:xfrm>
            <a:prstGeom prst="rect">
              <a:avLst/>
            </a:prstGeom>
            <a:solidFill>
              <a:schemeClr val="tx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" name="Rechthoek 19">
              <a:extLst>
                <a:ext uri="{FF2B5EF4-FFF2-40B4-BE49-F238E27FC236}">
                  <a16:creationId xmlns:a16="http://schemas.microsoft.com/office/drawing/2014/main" id="{DF2C3E69-90F3-4A4D-B9E2-0B2027F77B65}"/>
                </a:ext>
              </a:extLst>
            </p:cNvPr>
            <p:cNvSpPr/>
            <p:nvPr userDrawn="1"/>
          </p:nvSpPr>
          <p:spPr>
            <a:xfrm>
              <a:off x="2596800" y="1218648"/>
              <a:ext cx="396000" cy="5639351"/>
            </a:xfrm>
            <a:prstGeom prst="rect">
              <a:avLst/>
            </a:prstGeom>
            <a:solidFill>
              <a:schemeClr val="tx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" name="Rechthoek 22">
              <a:extLst>
                <a:ext uri="{FF2B5EF4-FFF2-40B4-BE49-F238E27FC236}">
                  <a16:creationId xmlns:a16="http://schemas.microsoft.com/office/drawing/2014/main" id="{9FBF4490-769F-447A-8878-9FB4C5164085}"/>
                </a:ext>
              </a:extLst>
            </p:cNvPr>
            <p:cNvSpPr/>
            <p:nvPr userDrawn="1"/>
          </p:nvSpPr>
          <p:spPr>
            <a:xfrm>
              <a:off x="4797600" y="1218648"/>
              <a:ext cx="396000" cy="5639351"/>
            </a:xfrm>
            <a:prstGeom prst="rect">
              <a:avLst/>
            </a:prstGeom>
            <a:solidFill>
              <a:schemeClr val="tx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" name="Rechthoek 23">
              <a:extLst>
                <a:ext uri="{FF2B5EF4-FFF2-40B4-BE49-F238E27FC236}">
                  <a16:creationId xmlns:a16="http://schemas.microsoft.com/office/drawing/2014/main" id="{00C88722-4D6B-481C-A419-D40E53C1041E}"/>
                </a:ext>
              </a:extLst>
            </p:cNvPr>
            <p:cNvSpPr/>
            <p:nvPr userDrawn="1"/>
          </p:nvSpPr>
          <p:spPr>
            <a:xfrm>
              <a:off x="6998400" y="1218648"/>
              <a:ext cx="396000" cy="5639351"/>
            </a:xfrm>
            <a:prstGeom prst="rect">
              <a:avLst/>
            </a:prstGeom>
            <a:solidFill>
              <a:schemeClr val="tx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" name="Rechthoek 24">
              <a:extLst>
                <a:ext uri="{FF2B5EF4-FFF2-40B4-BE49-F238E27FC236}">
                  <a16:creationId xmlns:a16="http://schemas.microsoft.com/office/drawing/2014/main" id="{D7BF416C-8F04-4AE2-ADFA-D55612E4700B}"/>
                </a:ext>
              </a:extLst>
            </p:cNvPr>
            <p:cNvSpPr/>
            <p:nvPr userDrawn="1"/>
          </p:nvSpPr>
          <p:spPr>
            <a:xfrm>
              <a:off x="9199200" y="1218648"/>
              <a:ext cx="396000" cy="5639351"/>
            </a:xfrm>
            <a:prstGeom prst="rect">
              <a:avLst/>
            </a:prstGeom>
            <a:solidFill>
              <a:schemeClr val="tx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" name="Rechthoek 26">
              <a:extLst>
                <a:ext uri="{FF2B5EF4-FFF2-40B4-BE49-F238E27FC236}">
                  <a16:creationId xmlns:a16="http://schemas.microsoft.com/office/drawing/2014/main" id="{56AC6126-1438-4808-9C98-2B0B896344E8}"/>
                </a:ext>
              </a:extLst>
            </p:cNvPr>
            <p:cNvSpPr/>
            <p:nvPr userDrawn="1"/>
          </p:nvSpPr>
          <p:spPr>
            <a:xfrm>
              <a:off x="-12032" y="3937825"/>
              <a:ext cx="3004832" cy="28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2" name="Rechthoek 31">
              <a:extLst>
                <a:ext uri="{FF2B5EF4-FFF2-40B4-BE49-F238E27FC236}">
                  <a16:creationId xmlns:a16="http://schemas.microsoft.com/office/drawing/2014/main" id="{E5585031-079E-4275-901D-51BB21ED9790}"/>
                </a:ext>
              </a:extLst>
            </p:cNvPr>
            <p:cNvSpPr/>
            <p:nvPr userDrawn="1"/>
          </p:nvSpPr>
          <p:spPr>
            <a:xfrm>
              <a:off x="2596800" y="3649122"/>
              <a:ext cx="2596800" cy="28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6" name="Rechthoek 35">
              <a:extLst>
                <a:ext uri="{FF2B5EF4-FFF2-40B4-BE49-F238E27FC236}">
                  <a16:creationId xmlns:a16="http://schemas.microsoft.com/office/drawing/2014/main" id="{87E18624-1677-43CA-B0ED-F9830F1D1F4C}"/>
                </a:ext>
              </a:extLst>
            </p:cNvPr>
            <p:cNvSpPr/>
            <p:nvPr userDrawn="1"/>
          </p:nvSpPr>
          <p:spPr>
            <a:xfrm>
              <a:off x="4797600" y="3363708"/>
              <a:ext cx="2596800" cy="28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9" name="Rechthoek 38">
              <a:extLst>
                <a:ext uri="{FF2B5EF4-FFF2-40B4-BE49-F238E27FC236}">
                  <a16:creationId xmlns:a16="http://schemas.microsoft.com/office/drawing/2014/main" id="{7F703B8E-5FAC-44ED-8103-EC29A63C417C}"/>
                </a:ext>
              </a:extLst>
            </p:cNvPr>
            <p:cNvSpPr/>
            <p:nvPr userDrawn="1"/>
          </p:nvSpPr>
          <p:spPr>
            <a:xfrm>
              <a:off x="6998400" y="3363708"/>
              <a:ext cx="2596800" cy="28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0" name="Rechthoek 39">
              <a:extLst>
                <a:ext uri="{FF2B5EF4-FFF2-40B4-BE49-F238E27FC236}">
                  <a16:creationId xmlns:a16="http://schemas.microsoft.com/office/drawing/2014/main" id="{02204507-1E70-4E3A-85E0-5A13350CC355}"/>
                </a:ext>
              </a:extLst>
            </p:cNvPr>
            <p:cNvSpPr/>
            <p:nvPr userDrawn="1"/>
          </p:nvSpPr>
          <p:spPr>
            <a:xfrm>
              <a:off x="6998400" y="3077298"/>
              <a:ext cx="2596800" cy="28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" name="Rechthoek 43">
              <a:extLst>
                <a:ext uri="{FF2B5EF4-FFF2-40B4-BE49-F238E27FC236}">
                  <a16:creationId xmlns:a16="http://schemas.microsoft.com/office/drawing/2014/main" id="{396173BC-00FC-4489-B0CA-E165D24694D3}"/>
                </a:ext>
              </a:extLst>
            </p:cNvPr>
            <p:cNvSpPr/>
            <p:nvPr userDrawn="1"/>
          </p:nvSpPr>
          <p:spPr>
            <a:xfrm>
              <a:off x="9199200" y="2790093"/>
              <a:ext cx="2596800" cy="28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45" name="Tijdelijke aanduiding voor tekst 20">
            <a:extLst>
              <a:ext uri="{FF2B5EF4-FFF2-40B4-BE49-F238E27FC236}">
                <a16:creationId xmlns:a16="http://schemas.microsoft.com/office/drawing/2014/main" id="{CBB4B63E-12CD-46E8-B70A-A254EF97CC19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792000" y="4230234"/>
            <a:ext cx="1804800" cy="1519200"/>
          </a:xfrm>
          <a:solidFill>
            <a:schemeClr val="accent1"/>
          </a:solidFill>
        </p:spPr>
        <p:txBody>
          <a:bodyPr/>
          <a:lstStyle>
            <a:lvl1pPr marL="0" indent="0">
              <a:buNone/>
              <a:defRPr sz="100">
                <a:solidFill>
                  <a:schemeClr val="accent1"/>
                </a:solidFill>
              </a:defRPr>
            </a:lvl1pPr>
          </a:lstStyle>
          <a:p>
            <a:pPr lvl="0"/>
            <a:endParaRPr lang="en-GB" noProof="0" dirty="0"/>
          </a:p>
        </p:txBody>
      </p:sp>
      <p:sp>
        <p:nvSpPr>
          <p:cNvPr id="26" name="Tijdelijke aanduiding voor afbeelding 16">
            <a:extLst>
              <a:ext uri="{FF2B5EF4-FFF2-40B4-BE49-F238E27FC236}">
                <a16:creationId xmlns:a16="http://schemas.microsoft.com/office/drawing/2014/main" id="{E98C8B9D-052C-4D47-87F0-C7AD130FDBE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92000" y="4230783"/>
            <a:ext cx="1804800" cy="1518651"/>
          </a:xfrm>
          <a:solidFill>
            <a:schemeClr val="bg1">
              <a:lumMod val="95000"/>
            </a:schemeClr>
          </a:solidFill>
        </p:spPr>
        <p:txBody>
          <a:bodyPr lIns="72000" tIns="0" rIns="72000" bIns="972000" anchor="ctr" anchorCtr="0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>
                <a:schemeClr val="accent1"/>
              </a:buClr>
              <a:buFont typeface="Arial" panose="020B0604020202020204" pitchFamily="34" charset="0"/>
              <a:buNone/>
              <a:defRPr lang="en-GB" sz="1000" b="0" i="1" kern="1200" noProof="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GB" noProof="0" dirty="0"/>
              <a:t>Select this placeholder, go to the tab ‘</a:t>
            </a:r>
            <a:r>
              <a:rPr lang="en-GB" noProof="0" dirty="0" err="1"/>
              <a:t>Slidebuilder</a:t>
            </a:r>
            <a:r>
              <a:rPr lang="en-GB" noProof="0" dirty="0"/>
              <a:t>’, click on ‘Images’, select the preferred image and click on ‘Insert’.</a:t>
            </a:r>
          </a:p>
        </p:txBody>
      </p:sp>
      <p:sp>
        <p:nvSpPr>
          <p:cNvPr id="30" name="Tijdelijke aanduiding voor verticale tekst 2">
            <a:extLst>
              <a:ext uri="{FF2B5EF4-FFF2-40B4-BE49-F238E27FC236}">
                <a16:creationId xmlns:a16="http://schemas.microsoft.com/office/drawing/2014/main" id="{AF2DE500-6FE5-4D7F-8731-6F7D0A2E602F}"/>
              </a:ext>
            </a:extLst>
          </p:cNvPr>
          <p:cNvSpPr>
            <a:spLocks noGrp="1"/>
          </p:cNvSpPr>
          <p:nvPr>
            <p:ph type="body" orient="vert" idx="15" hasCustomPrompt="1"/>
          </p:nvPr>
        </p:nvSpPr>
        <p:spPr>
          <a:xfrm>
            <a:off x="2992800" y="1627813"/>
            <a:ext cx="1804800" cy="2016352"/>
          </a:xfrm>
        </p:spPr>
        <p:txBody>
          <a:bodyPr vert="horz" anchor="b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GB" noProof="0" dirty="0"/>
              <a:t>Bullet</a:t>
            </a:r>
          </a:p>
          <a:p>
            <a:pPr lvl="1"/>
            <a:r>
              <a:rPr lang="en-GB" noProof="0" dirty="0"/>
              <a:t>Sub-bullet #1</a:t>
            </a:r>
          </a:p>
          <a:p>
            <a:pPr lvl="2"/>
            <a:r>
              <a:rPr lang="en-GB" noProof="0" dirty="0"/>
              <a:t>Sub-bullet #2</a:t>
            </a:r>
          </a:p>
          <a:p>
            <a:pPr lvl="3"/>
            <a:r>
              <a:rPr lang="en-GB" noProof="0" dirty="0"/>
              <a:t>Default text</a:t>
            </a:r>
          </a:p>
          <a:p>
            <a:pPr lvl="4"/>
            <a:r>
              <a:rPr lang="en-GB" noProof="0" dirty="0"/>
              <a:t>Header #1</a:t>
            </a:r>
          </a:p>
        </p:txBody>
      </p:sp>
      <p:sp>
        <p:nvSpPr>
          <p:cNvPr id="46" name="Tijdelijke aanduiding voor tekst 20">
            <a:extLst>
              <a:ext uri="{FF2B5EF4-FFF2-40B4-BE49-F238E27FC236}">
                <a16:creationId xmlns:a16="http://schemas.microsoft.com/office/drawing/2014/main" id="{BA93F37C-9F56-4D8E-9617-5393BF19F3FC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2992800" y="3944310"/>
            <a:ext cx="1804800" cy="1807200"/>
          </a:xfrm>
          <a:solidFill>
            <a:schemeClr val="accent1"/>
          </a:solidFill>
        </p:spPr>
        <p:txBody>
          <a:bodyPr/>
          <a:lstStyle>
            <a:lvl1pPr marL="0" indent="0">
              <a:buNone/>
              <a:defRPr sz="100">
                <a:solidFill>
                  <a:schemeClr val="accent1"/>
                </a:solidFill>
              </a:defRPr>
            </a:lvl1pPr>
          </a:lstStyle>
          <a:p>
            <a:pPr lvl="0"/>
            <a:endParaRPr lang="en-GB" noProof="0" dirty="0"/>
          </a:p>
        </p:txBody>
      </p:sp>
      <p:sp>
        <p:nvSpPr>
          <p:cNvPr id="31" name="Tijdelijke aanduiding voor afbeelding 16">
            <a:extLst>
              <a:ext uri="{FF2B5EF4-FFF2-40B4-BE49-F238E27FC236}">
                <a16:creationId xmlns:a16="http://schemas.microsoft.com/office/drawing/2014/main" id="{36A8CC56-021C-4228-99F4-FBB1C6C99868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2992800" y="3943882"/>
            <a:ext cx="1804800" cy="1808057"/>
          </a:xfrm>
          <a:solidFill>
            <a:schemeClr val="bg1">
              <a:lumMod val="95000"/>
            </a:schemeClr>
          </a:solidFill>
        </p:spPr>
        <p:txBody>
          <a:bodyPr lIns="72000" tIns="0" rIns="72000" bIns="1080000" anchor="ctr" anchorCtr="0"/>
          <a:lstStyle>
            <a:lvl1pPr marL="0" indent="0" algn="ctr">
              <a:buNone/>
              <a:defRPr sz="1000" b="0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GB" noProof="0" dirty="0"/>
              <a:t>Select this placeholder, go to the tab ‘</a:t>
            </a:r>
            <a:r>
              <a:rPr lang="en-GB" noProof="0" dirty="0" err="1"/>
              <a:t>Slidebuilder</a:t>
            </a:r>
            <a:r>
              <a:rPr lang="en-GB" noProof="0" dirty="0"/>
              <a:t>’, click on ‘Images’, select the preferred image and click on ‘Insert’.</a:t>
            </a:r>
          </a:p>
        </p:txBody>
      </p:sp>
      <p:sp>
        <p:nvSpPr>
          <p:cNvPr id="33" name="Tijdelijke aanduiding voor verticale tekst 2">
            <a:extLst>
              <a:ext uri="{FF2B5EF4-FFF2-40B4-BE49-F238E27FC236}">
                <a16:creationId xmlns:a16="http://schemas.microsoft.com/office/drawing/2014/main" id="{5F21BD8D-4C5E-4A67-B260-CD829275ABDF}"/>
              </a:ext>
            </a:extLst>
          </p:cNvPr>
          <p:cNvSpPr>
            <a:spLocks noGrp="1"/>
          </p:cNvSpPr>
          <p:nvPr>
            <p:ph type="body" orient="vert" idx="17" hasCustomPrompt="1"/>
          </p:nvPr>
        </p:nvSpPr>
        <p:spPr>
          <a:xfrm>
            <a:off x="5193600" y="1410115"/>
            <a:ext cx="1804800" cy="1949339"/>
          </a:xfrm>
        </p:spPr>
        <p:txBody>
          <a:bodyPr vert="horz" anchor="b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GB" noProof="0" dirty="0"/>
              <a:t>Bullet</a:t>
            </a:r>
          </a:p>
          <a:p>
            <a:pPr lvl="1"/>
            <a:r>
              <a:rPr lang="en-GB" noProof="0" dirty="0"/>
              <a:t>Sub-bullet #1</a:t>
            </a:r>
          </a:p>
          <a:p>
            <a:pPr lvl="2"/>
            <a:r>
              <a:rPr lang="en-GB" noProof="0" dirty="0"/>
              <a:t>Sub-bullet #2</a:t>
            </a:r>
          </a:p>
          <a:p>
            <a:pPr lvl="3"/>
            <a:r>
              <a:rPr lang="en-GB" noProof="0" dirty="0"/>
              <a:t>Default text</a:t>
            </a:r>
          </a:p>
          <a:p>
            <a:pPr lvl="4"/>
            <a:r>
              <a:rPr lang="en-GB" noProof="0" dirty="0"/>
              <a:t>Header #1</a:t>
            </a:r>
          </a:p>
        </p:txBody>
      </p:sp>
      <p:sp>
        <p:nvSpPr>
          <p:cNvPr id="47" name="Tijdelijke aanduiding voor tekst 20">
            <a:extLst>
              <a:ext uri="{FF2B5EF4-FFF2-40B4-BE49-F238E27FC236}">
                <a16:creationId xmlns:a16="http://schemas.microsoft.com/office/drawing/2014/main" id="{D8462109-D7F4-419B-8B91-32CD9F32888F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5193600" y="3650635"/>
            <a:ext cx="1804800" cy="2098800"/>
          </a:xfrm>
          <a:solidFill>
            <a:schemeClr val="accent1"/>
          </a:solidFill>
        </p:spPr>
        <p:txBody>
          <a:bodyPr/>
          <a:lstStyle>
            <a:lvl1pPr marL="0" indent="0">
              <a:buNone/>
              <a:defRPr sz="100">
                <a:solidFill>
                  <a:schemeClr val="accent1"/>
                </a:solidFill>
              </a:defRPr>
            </a:lvl1pPr>
          </a:lstStyle>
          <a:p>
            <a:pPr lvl="0"/>
            <a:endParaRPr lang="en-GB" noProof="0" dirty="0"/>
          </a:p>
        </p:txBody>
      </p:sp>
      <p:sp>
        <p:nvSpPr>
          <p:cNvPr id="34" name="Tijdelijke aanduiding voor afbeelding 16">
            <a:extLst>
              <a:ext uri="{FF2B5EF4-FFF2-40B4-BE49-F238E27FC236}">
                <a16:creationId xmlns:a16="http://schemas.microsoft.com/office/drawing/2014/main" id="{897ADF41-B25D-43BD-9814-BF3FCF69878A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5193600" y="3649123"/>
            <a:ext cx="1804800" cy="2100312"/>
          </a:xfrm>
          <a:solidFill>
            <a:schemeClr val="bg1">
              <a:lumMod val="95000"/>
            </a:schemeClr>
          </a:solidFill>
        </p:spPr>
        <p:txBody>
          <a:bodyPr lIns="72000" tIns="0" rIns="72000" bIns="1080000" anchor="ctr" anchorCtr="0"/>
          <a:lstStyle>
            <a:lvl1pPr marL="0" indent="0" algn="ctr">
              <a:buNone/>
              <a:defRPr sz="1000" b="0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GB" noProof="0" dirty="0"/>
              <a:t>Select this placeholder, go to the tab ‘</a:t>
            </a:r>
            <a:r>
              <a:rPr lang="en-GB" noProof="0" dirty="0" err="1"/>
              <a:t>Slidebuilder</a:t>
            </a:r>
            <a:r>
              <a:rPr lang="en-GB" noProof="0" dirty="0"/>
              <a:t>’, click on ‘Images’, select the preferred image and click on ‘Insert’.</a:t>
            </a:r>
          </a:p>
        </p:txBody>
      </p:sp>
      <p:sp>
        <p:nvSpPr>
          <p:cNvPr id="37" name="Tijdelijke aanduiding voor verticale tekst 2">
            <a:extLst>
              <a:ext uri="{FF2B5EF4-FFF2-40B4-BE49-F238E27FC236}">
                <a16:creationId xmlns:a16="http://schemas.microsoft.com/office/drawing/2014/main" id="{4D8CD73C-E222-47A5-A31B-5F01402EBF57}"/>
              </a:ext>
            </a:extLst>
          </p:cNvPr>
          <p:cNvSpPr>
            <a:spLocks noGrp="1"/>
          </p:cNvSpPr>
          <p:nvPr>
            <p:ph type="body" orient="vert" idx="19" hasCustomPrompt="1"/>
          </p:nvPr>
        </p:nvSpPr>
        <p:spPr>
          <a:xfrm>
            <a:off x="7394400" y="1197289"/>
            <a:ext cx="1804800" cy="1885855"/>
          </a:xfrm>
        </p:spPr>
        <p:txBody>
          <a:bodyPr vert="horz" anchor="b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GB" noProof="0" dirty="0"/>
              <a:t>Bullet</a:t>
            </a:r>
          </a:p>
          <a:p>
            <a:pPr lvl="1"/>
            <a:r>
              <a:rPr lang="en-GB" noProof="0" dirty="0"/>
              <a:t>Sub-bullet #1</a:t>
            </a:r>
          </a:p>
          <a:p>
            <a:pPr lvl="2"/>
            <a:r>
              <a:rPr lang="en-GB" noProof="0" dirty="0"/>
              <a:t>Sub-bullet #2</a:t>
            </a:r>
          </a:p>
          <a:p>
            <a:pPr lvl="3"/>
            <a:r>
              <a:rPr lang="en-GB" noProof="0" dirty="0"/>
              <a:t>Default text</a:t>
            </a:r>
          </a:p>
          <a:p>
            <a:pPr lvl="4"/>
            <a:r>
              <a:rPr lang="en-GB" noProof="0" dirty="0"/>
              <a:t>Header #1</a:t>
            </a:r>
          </a:p>
        </p:txBody>
      </p:sp>
      <p:sp>
        <p:nvSpPr>
          <p:cNvPr id="48" name="Tijdelijke aanduiding voor tekst 20">
            <a:extLst>
              <a:ext uri="{FF2B5EF4-FFF2-40B4-BE49-F238E27FC236}">
                <a16:creationId xmlns:a16="http://schemas.microsoft.com/office/drawing/2014/main" id="{42F77F2C-D0EE-4AC1-93C8-89FA6C48ECDF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7394400" y="3359035"/>
            <a:ext cx="1804800" cy="2390400"/>
          </a:xfrm>
          <a:solidFill>
            <a:schemeClr val="accent1"/>
          </a:solidFill>
        </p:spPr>
        <p:txBody>
          <a:bodyPr/>
          <a:lstStyle>
            <a:lvl1pPr marL="0" indent="0">
              <a:buNone/>
              <a:defRPr sz="100">
                <a:solidFill>
                  <a:schemeClr val="accent1"/>
                </a:solidFill>
              </a:defRPr>
            </a:lvl1pPr>
          </a:lstStyle>
          <a:p>
            <a:pPr lvl="0"/>
            <a:endParaRPr lang="en-GB" noProof="0" dirty="0"/>
          </a:p>
        </p:txBody>
      </p:sp>
      <p:sp>
        <p:nvSpPr>
          <p:cNvPr id="38" name="Tijdelijke aanduiding voor afbeelding 16">
            <a:extLst>
              <a:ext uri="{FF2B5EF4-FFF2-40B4-BE49-F238E27FC236}">
                <a16:creationId xmlns:a16="http://schemas.microsoft.com/office/drawing/2014/main" id="{D4A0DC3E-2DCF-434B-BE50-3E027F31A6CF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7394400" y="3359454"/>
            <a:ext cx="1804800" cy="2389981"/>
          </a:xfrm>
          <a:solidFill>
            <a:schemeClr val="bg1">
              <a:lumMod val="95000"/>
            </a:schemeClr>
          </a:solidFill>
        </p:spPr>
        <p:txBody>
          <a:bodyPr lIns="72000" tIns="0" rIns="72000" bIns="1080000" anchor="ctr" anchorCtr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Tx/>
              <a:buFont typeface="Arial" panose="020B0604020202020204" pitchFamily="34" charset="0"/>
              <a:buNone/>
              <a:tabLst/>
              <a:defRPr sz="1000" b="0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GB" noProof="0" dirty="0"/>
              <a:t>Select this placeholder, go to the tab ‘</a:t>
            </a:r>
            <a:r>
              <a:rPr lang="en-GB" noProof="0" dirty="0" err="1"/>
              <a:t>Slidebuilder</a:t>
            </a:r>
            <a:r>
              <a:rPr lang="en-GB" noProof="0" dirty="0"/>
              <a:t>’, click on ‘Images’, select the preferred image and click on ‘Insert’.</a:t>
            </a:r>
            <a:endParaRPr lang="en-GB" sz="1100" i="1" cap="none" baseline="0" noProof="0" dirty="0">
              <a:solidFill>
                <a:srgbClr val="211F2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1" name="Tijdelijke aanduiding voor verticale tekst 2">
            <a:extLst>
              <a:ext uri="{FF2B5EF4-FFF2-40B4-BE49-F238E27FC236}">
                <a16:creationId xmlns:a16="http://schemas.microsoft.com/office/drawing/2014/main" id="{5CBE9EBD-9441-4C76-AD6C-162FF6D3BDDA}"/>
              </a:ext>
            </a:extLst>
          </p:cNvPr>
          <p:cNvSpPr>
            <a:spLocks noGrp="1"/>
          </p:cNvSpPr>
          <p:nvPr>
            <p:ph type="body" orient="vert" idx="21" hasCustomPrompt="1"/>
          </p:nvPr>
        </p:nvSpPr>
        <p:spPr>
          <a:xfrm>
            <a:off x="9595200" y="769168"/>
            <a:ext cx="1804800" cy="2015874"/>
          </a:xfrm>
        </p:spPr>
        <p:txBody>
          <a:bodyPr vert="horz" anchor="b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GB" noProof="0" dirty="0"/>
              <a:t>Bullet</a:t>
            </a:r>
          </a:p>
          <a:p>
            <a:pPr lvl="1"/>
            <a:r>
              <a:rPr lang="en-GB" noProof="0" dirty="0"/>
              <a:t>Sub-bullet #1</a:t>
            </a:r>
          </a:p>
          <a:p>
            <a:pPr lvl="2"/>
            <a:r>
              <a:rPr lang="en-GB" noProof="0" dirty="0"/>
              <a:t>Sub-bullet #2</a:t>
            </a:r>
          </a:p>
          <a:p>
            <a:pPr lvl="3"/>
            <a:r>
              <a:rPr lang="en-GB" noProof="0" dirty="0"/>
              <a:t>Default text</a:t>
            </a:r>
          </a:p>
          <a:p>
            <a:pPr lvl="4"/>
            <a:r>
              <a:rPr lang="en-GB" noProof="0" dirty="0"/>
              <a:t>Header #1</a:t>
            </a:r>
          </a:p>
        </p:txBody>
      </p:sp>
      <p:sp>
        <p:nvSpPr>
          <p:cNvPr id="49" name="Tijdelijke aanduiding voor tekst 20">
            <a:extLst>
              <a:ext uri="{FF2B5EF4-FFF2-40B4-BE49-F238E27FC236}">
                <a16:creationId xmlns:a16="http://schemas.microsoft.com/office/drawing/2014/main" id="{7740DDE3-21AD-4E87-AD80-719484AEB58E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9595200" y="3078235"/>
            <a:ext cx="1804800" cy="2671200"/>
          </a:xfrm>
          <a:solidFill>
            <a:schemeClr val="accent1"/>
          </a:solidFill>
        </p:spPr>
        <p:txBody>
          <a:bodyPr/>
          <a:lstStyle>
            <a:lvl1pPr marL="0" indent="0">
              <a:buNone/>
              <a:defRPr sz="100">
                <a:solidFill>
                  <a:schemeClr val="accent1"/>
                </a:solidFill>
              </a:defRPr>
            </a:lvl1pPr>
          </a:lstStyle>
          <a:p>
            <a:pPr lvl="0"/>
            <a:endParaRPr lang="en-GB" noProof="0" dirty="0"/>
          </a:p>
        </p:txBody>
      </p:sp>
      <p:sp>
        <p:nvSpPr>
          <p:cNvPr id="42" name="Tijdelijke aanduiding voor afbeelding 16">
            <a:extLst>
              <a:ext uri="{FF2B5EF4-FFF2-40B4-BE49-F238E27FC236}">
                <a16:creationId xmlns:a16="http://schemas.microsoft.com/office/drawing/2014/main" id="{1DE176A8-3D00-419D-912F-2BDD605D17A0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9595200" y="3077298"/>
            <a:ext cx="1804800" cy="2672137"/>
          </a:xfrm>
          <a:solidFill>
            <a:schemeClr val="bg1">
              <a:lumMod val="95000"/>
            </a:schemeClr>
          </a:solidFill>
        </p:spPr>
        <p:txBody>
          <a:bodyPr lIns="72000" tIns="0" rIns="72000" bIns="1080000" anchor="ctr" anchorCtr="0"/>
          <a:lstStyle>
            <a:lvl1pPr marL="0" indent="0" algn="ctr">
              <a:buNone/>
              <a:defRPr sz="1000" b="0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GB" noProof="0" dirty="0"/>
              <a:t>Select this placeholder, go to the tab ‘</a:t>
            </a:r>
            <a:r>
              <a:rPr lang="en-GB" noProof="0" dirty="0" err="1"/>
              <a:t>Slidebuilder</a:t>
            </a:r>
            <a:r>
              <a:rPr lang="en-GB" noProof="0" dirty="0"/>
              <a:t>’, click on ‘Images’, select the preferred image and click on ‘Insert’.</a:t>
            </a:r>
          </a:p>
        </p:txBody>
      </p:sp>
      <p:grpSp>
        <p:nvGrpSpPr>
          <p:cNvPr id="264" name="Groep 263">
            <a:extLst>
              <a:ext uri="{FF2B5EF4-FFF2-40B4-BE49-F238E27FC236}">
                <a16:creationId xmlns:a16="http://schemas.microsoft.com/office/drawing/2014/main" id="{BB8F4E8D-B4F1-4D9F-B968-6F11BF9FCE32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860556" y="6258695"/>
            <a:ext cx="683444" cy="144000"/>
            <a:chOff x="4148137" y="3019425"/>
            <a:chExt cx="3898201" cy="821340"/>
          </a:xfrm>
        </p:grpSpPr>
        <p:sp>
          <p:nvSpPr>
            <p:cNvPr id="265" name="Vrije vorm: vorm 264">
              <a:extLst>
                <a:ext uri="{FF2B5EF4-FFF2-40B4-BE49-F238E27FC236}">
                  <a16:creationId xmlns:a16="http://schemas.microsoft.com/office/drawing/2014/main" id="{2F9761E3-91A5-4F28-8F90-0DF491DAB5B1}"/>
                </a:ext>
              </a:extLst>
            </p:cNvPr>
            <p:cNvSpPr/>
            <p:nvPr/>
          </p:nvSpPr>
          <p:spPr>
            <a:xfrm>
              <a:off x="6513575" y="3373088"/>
              <a:ext cx="645890" cy="439673"/>
            </a:xfrm>
            <a:custGeom>
              <a:avLst/>
              <a:gdLst>
                <a:gd name="connsiteX0" fmla="*/ 576834 w 645890"/>
                <a:gd name="connsiteY0" fmla="*/ 208693 h 439673"/>
                <a:gd name="connsiteX1" fmla="*/ 570071 w 645890"/>
                <a:gd name="connsiteY1" fmla="*/ 222218 h 439673"/>
                <a:gd name="connsiteX2" fmla="*/ 496157 w 645890"/>
                <a:gd name="connsiteY2" fmla="*/ 329470 h 439673"/>
                <a:gd name="connsiteX3" fmla="*/ 496157 w 645890"/>
                <a:gd name="connsiteY3" fmla="*/ 329470 h 439673"/>
                <a:gd name="connsiteX4" fmla="*/ 380047 w 645890"/>
                <a:gd name="connsiteY4" fmla="*/ 356806 h 439673"/>
                <a:gd name="connsiteX5" fmla="*/ 300704 w 645890"/>
                <a:gd name="connsiteY5" fmla="*/ 340328 h 439673"/>
                <a:gd name="connsiteX6" fmla="*/ 298609 w 645890"/>
                <a:gd name="connsiteY6" fmla="*/ 272320 h 439673"/>
                <a:gd name="connsiteX7" fmla="*/ 300323 w 645890"/>
                <a:gd name="connsiteY7" fmla="*/ 263366 h 439673"/>
                <a:gd name="connsiteX8" fmla="*/ 334137 w 645890"/>
                <a:gd name="connsiteY8" fmla="*/ 87725 h 439673"/>
                <a:gd name="connsiteX9" fmla="*/ 395573 w 645890"/>
                <a:gd name="connsiteY9" fmla="*/ 87725 h 439673"/>
                <a:gd name="connsiteX10" fmla="*/ 472916 w 645890"/>
                <a:gd name="connsiteY10" fmla="*/ 167068 h 439673"/>
                <a:gd name="connsiteX11" fmla="*/ 471583 w 645890"/>
                <a:gd name="connsiteY11" fmla="*/ 181832 h 439673"/>
                <a:gd name="connsiteX12" fmla="*/ 542735 w 645890"/>
                <a:gd name="connsiteY12" fmla="*/ 181832 h 439673"/>
                <a:gd name="connsiteX13" fmla="*/ 577596 w 645890"/>
                <a:gd name="connsiteY13" fmla="*/ 0 h 439673"/>
                <a:gd name="connsiteX14" fmla="*/ 561118 w 645890"/>
                <a:gd name="connsiteY14" fmla="*/ 0 h 439673"/>
                <a:gd name="connsiteX15" fmla="*/ 177451 w 645890"/>
                <a:gd name="connsiteY15" fmla="*/ 0 h 439673"/>
                <a:gd name="connsiteX16" fmla="*/ 129159 w 645890"/>
                <a:gd name="connsiteY16" fmla="*/ 251650 h 439673"/>
                <a:gd name="connsiteX17" fmla="*/ 29051 w 645890"/>
                <a:gd name="connsiteY17" fmla="*/ 371380 h 439673"/>
                <a:gd name="connsiteX18" fmla="*/ 14669 w 645890"/>
                <a:gd name="connsiteY18" fmla="*/ 372618 h 439673"/>
                <a:gd name="connsiteX19" fmla="*/ 0 w 645890"/>
                <a:gd name="connsiteY19" fmla="*/ 439674 h 439673"/>
                <a:gd name="connsiteX20" fmla="*/ 563975 w 645890"/>
                <a:gd name="connsiteY20" fmla="*/ 439674 h 439673"/>
                <a:gd name="connsiteX21" fmla="*/ 569214 w 645890"/>
                <a:gd name="connsiteY21" fmla="*/ 427672 h 439673"/>
                <a:gd name="connsiteX22" fmla="*/ 640366 w 645890"/>
                <a:gd name="connsiteY22" fmla="*/ 237935 h 439673"/>
                <a:gd name="connsiteX23" fmla="*/ 645890 w 645890"/>
                <a:gd name="connsiteY23" fmla="*/ 222218 h 439673"/>
                <a:gd name="connsiteX24" fmla="*/ 576834 w 645890"/>
                <a:gd name="connsiteY24" fmla="*/ 208693 h 4396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645890" h="439673">
                  <a:moveTo>
                    <a:pt x="576834" y="208693"/>
                  </a:moveTo>
                  <a:lnTo>
                    <a:pt x="570071" y="222218"/>
                  </a:lnTo>
                  <a:cubicBezTo>
                    <a:pt x="545497" y="271367"/>
                    <a:pt x="521303" y="306514"/>
                    <a:pt x="496157" y="329470"/>
                  </a:cubicBezTo>
                  <a:lnTo>
                    <a:pt x="496157" y="329470"/>
                  </a:lnTo>
                  <a:cubicBezTo>
                    <a:pt x="482441" y="341947"/>
                    <a:pt x="451295" y="356806"/>
                    <a:pt x="380047" y="356806"/>
                  </a:cubicBezTo>
                  <a:cubicBezTo>
                    <a:pt x="333185" y="356806"/>
                    <a:pt x="310229" y="352044"/>
                    <a:pt x="300704" y="340328"/>
                  </a:cubicBezTo>
                  <a:cubicBezTo>
                    <a:pt x="292418" y="330041"/>
                    <a:pt x="291751" y="311277"/>
                    <a:pt x="298609" y="272320"/>
                  </a:cubicBezTo>
                  <a:cubicBezTo>
                    <a:pt x="299085" y="269462"/>
                    <a:pt x="299656" y="266414"/>
                    <a:pt x="300323" y="263366"/>
                  </a:cubicBezTo>
                  <a:cubicBezTo>
                    <a:pt x="300323" y="263366"/>
                    <a:pt x="325279" y="133445"/>
                    <a:pt x="334137" y="87725"/>
                  </a:cubicBezTo>
                  <a:cubicBezTo>
                    <a:pt x="354235" y="87725"/>
                    <a:pt x="395573" y="87725"/>
                    <a:pt x="395573" y="87725"/>
                  </a:cubicBezTo>
                  <a:cubicBezTo>
                    <a:pt x="479870" y="87725"/>
                    <a:pt x="479870" y="87725"/>
                    <a:pt x="472916" y="167068"/>
                  </a:cubicBezTo>
                  <a:lnTo>
                    <a:pt x="471583" y="181832"/>
                  </a:lnTo>
                  <a:lnTo>
                    <a:pt x="542735" y="181832"/>
                  </a:lnTo>
                  <a:lnTo>
                    <a:pt x="577596" y="0"/>
                  </a:lnTo>
                  <a:lnTo>
                    <a:pt x="561118" y="0"/>
                  </a:lnTo>
                  <a:lnTo>
                    <a:pt x="177451" y="0"/>
                  </a:lnTo>
                  <a:lnTo>
                    <a:pt x="129159" y="251650"/>
                  </a:lnTo>
                  <a:cubicBezTo>
                    <a:pt x="107156" y="365093"/>
                    <a:pt x="102584" y="365379"/>
                    <a:pt x="29051" y="371380"/>
                  </a:cubicBezTo>
                  <a:lnTo>
                    <a:pt x="14669" y="372618"/>
                  </a:lnTo>
                  <a:lnTo>
                    <a:pt x="0" y="439674"/>
                  </a:lnTo>
                  <a:lnTo>
                    <a:pt x="563975" y="439674"/>
                  </a:lnTo>
                  <a:lnTo>
                    <a:pt x="569214" y="427672"/>
                  </a:lnTo>
                  <a:cubicBezTo>
                    <a:pt x="589883" y="381191"/>
                    <a:pt x="635222" y="252413"/>
                    <a:pt x="640366" y="237935"/>
                  </a:cubicBezTo>
                  <a:lnTo>
                    <a:pt x="645890" y="222218"/>
                  </a:lnTo>
                  <a:lnTo>
                    <a:pt x="576834" y="208693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6" name="Vrije vorm: vorm 265">
              <a:extLst>
                <a:ext uri="{FF2B5EF4-FFF2-40B4-BE49-F238E27FC236}">
                  <a16:creationId xmlns:a16="http://schemas.microsoft.com/office/drawing/2014/main" id="{6B1BBBB9-971B-40CB-819E-2DC0A3EA0946}"/>
                </a:ext>
              </a:extLst>
            </p:cNvPr>
            <p:cNvSpPr/>
            <p:nvPr/>
          </p:nvSpPr>
          <p:spPr>
            <a:xfrm>
              <a:off x="4148137" y="3019425"/>
              <a:ext cx="775906" cy="794385"/>
            </a:xfrm>
            <a:custGeom>
              <a:avLst/>
              <a:gdLst>
                <a:gd name="connsiteX0" fmla="*/ 449675 w 775906"/>
                <a:gd name="connsiteY0" fmla="*/ 0 h 794385"/>
                <a:gd name="connsiteX1" fmla="*/ 138779 w 775906"/>
                <a:gd name="connsiteY1" fmla="*/ 125825 h 794385"/>
                <a:gd name="connsiteX2" fmla="*/ 0 w 775906"/>
                <a:gd name="connsiteY2" fmla="*/ 462820 h 794385"/>
                <a:gd name="connsiteX3" fmla="*/ 328517 w 775906"/>
                <a:gd name="connsiteY3" fmla="*/ 794385 h 794385"/>
                <a:gd name="connsiteX4" fmla="*/ 638080 w 775906"/>
                <a:gd name="connsiteY4" fmla="*/ 668369 h 794385"/>
                <a:gd name="connsiteX5" fmla="*/ 775907 w 775906"/>
                <a:gd name="connsiteY5" fmla="*/ 336137 h 794385"/>
                <a:gd name="connsiteX6" fmla="*/ 449675 w 775906"/>
                <a:gd name="connsiteY6" fmla="*/ 0 h 794385"/>
                <a:gd name="connsiteX7" fmla="*/ 304991 w 775906"/>
                <a:gd name="connsiteY7" fmla="*/ 157353 h 794385"/>
                <a:gd name="connsiteX8" fmla="*/ 429387 w 775906"/>
                <a:gd name="connsiteY8" fmla="*/ 101441 h 794385"/>
                <a:gd name="connsiteX9" fmla="*/ 586169 w 775906"/>
                <a:gd name="connsiteY9" fmla="*/ 328136 h 794385"/>
                <a:gd name="connsiteX10" fmla="*/ 472916 w 775906"/>
                <a:gd name="connsiteY10" fmla="*/ 637413 h 794385"/>
                <a:gd name="connsiteX11" fmla="*/ 347663 w 775906"/>
                <a:gd name="connsiteY11" fmla="*/ 692944 h 794385"/>
                <a:gd name="connsiteX12" fmla="*/ 189738 w 775906"/>
                <a:gd name="connsiteY12" fmla="*/ 471488 h 794385"/>
                <a:gd name="connsiteX13" fmla="*/ 304991 w 775906"/>
                <a:gd name="connsiteY13" fmla="*/ 157353 h 7943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75906" h="794385">
                  <a:moveTo>
                    <a:pt x="449675" y="0"/>
                  </a:moveTo>
                  <a:cubicBezTo>
                    <a:pt x="331661" y="0"/>
                    <a:pt x="221266" y="44672"/>
                    <a:pt x="138779" y="125825"/>
                  </a:cubicBezTo>
                  <a:cubicBezTo>
                    <a:pt x="50578" y="212693"/>
                    <a:pt x="0" y="335566"/>
                    <a:pt x="0" y="462820"/>
                  </a:cubicBezTo>
                  <a:cubicBezTo>
                    <a:pt x="0" y="664274"/>
                    <a:pt x="128969" y="794385"/>
                    <a:pt x="328517" y="794385"/>
                  </a:cubicBezTo>
                  <a:cubicBezTo>
                    <a:pt x="445580" y="794385"/>
                    <a:pt x="555498" y="749618"/>
                    <a:pt x="638080" y="668369"/>
                  </a:cubicBezTo>
                  <a:cubicBezTo>
                    <a:pt x="725710" y="582073"/>
                    <a:pt x="775907" y="461010"/>
                    <a:pt x="775907" y="336137"/>
                  </a:cubicBezTo>
                  <a:cubicBezTo>
                    <a:pt x="775907" y="138208"/>
                    <a:pt x="641795" y="0"/>
                    <a:pt x="449675" y="0"/>
                  </a:cubicBezTo>
                  <a:close/>
                  <a:moveTo>
                    <a:pt x="304991" y="157353"/>
                  </a:moveTo>
                  <a:cubicBezTo>
                    <a:pt x="342614" y="120301"/>
                    <a:pt x="384524" y="101441"/>
                    <a:pt x="429387" y="101441"/>
                  </a:cubicBezTo>
                  <a:cubicBezTo>
                    <a:pt x="534829" y="101441"/>
                    <a:pt x="586169" y="175546"/>
                    <a:pt x="586169" y="328136"/>
                  </a:cubicBezTo>
                  <a:cubicBezTo>
                    <a:pt x="586169" y="448247"/>
                    <a:pt x="541687" y="569690"/>
                    <a:pt x="472916" y="637413"/>
                  </a:cubicBezTo>
                  <a:cubicBezTo>
                    <a:pt x="435483" y="674275"/>
                    <a:pt x="393383" y="692944"/>
                    <a:pt x="347663" y="692944"/>
                  </a:cubicBezTo>
                  <a:cubicBezTo>
                    <a:pt x="247364" y="692944"/>
                    <a:pt x="189738" y="612267"/>
                    <a:pt x="189738" y="471488"/>
                  </a:cubicBezTo>
                  <a:cubicBezTo>
                    <a:pt x="189738" y="349663"/>
                    <a:pt x="234982" y="226314"/>
                    <a:pt x="304991" y="157353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7" name="Vrije vorm: vorm 266">
              <a:extLst>
                <a:ext uri="{FF2B5EF4-FFF2-40B4-BE49-F238E27FC236}">
                  <a16:creationId xmlns:a16="http://schemas.microsoft.com/office/drawing/2014/main" id="{ADD89EFB-654A-4CE8-A7BC-8201F94BE960}"/>
                </a:ext>
              </a:extLst>
            </p:cNvPr>
            <p:cNvSpPr/>
            <p:nvPr/>
          </p:nvSpPr>
          <p:spPr>
            <a:xfrm>
              <a:off x="5871495" y="3023806"/>
              <a:ext cx="1355026" cy="788860"/>
            </a:xfrm>
            <a:custGeom>
              <a:avLst/>
              <a:gdLst>
                <a:gd name="connsiteX0" fmla="*/ 1352455 w 1355026"/>
                <a:gd name="connsiteY0" fmla="*/ 16002 h 788860"/>
                <a:gd name="connsiteX1" fmla="*/ 1355027 w 1355026"/>
                <a:gd name="connsiteY1" fmla="*/ 0 h 788860"/>
                <a:gd name="connsiteX2" fmla="*/ 1339025 w 1355026"/>
                <a:gd name="connsiteY2" fmla="*/ 0 h 788860"/>
                <a:gd name="connsiteX3" fmla="*/ 1310354 w 1355026"/>
                <a:gd name="connsiteY3" fmla="*/ 0 h 788860"/>
                <a:gd name="connsiteX4" fmla="*/ 1303973 w 1355026"/>
                <a:gd name="connsiteY4" fmla="*/ 6096 h 788860"/>
                <a:gd name="connsiteX5" fmla="*/ 1259491 w 1355026"/>
                <a:gd name="connsiteY5" fmla="*/ 28004 h 788860"/>
                <a:gd name="connsiteX6" fmla="*/ 152210 w 1355026"/>
                <a:gd name="connsiteY6" fmla="*/ 28004 h 788860"/>
                <a:gd name="connsiteX7" fmla="*/ 112014 w 1355026"/>
                <a:gd name="connsiteY7" fmla="*/ 7715 h 788860"/>
                <a:gd name="connsiteX8" fmla="*/ 108585 w 1355026"/>
                <a:gd name="connsiteY8" fmla="*/ 0 h 788860"/>
                <a:gd name="connsiteX9" fmla="*/ 63341 w 1355026"/>
                <a:gd name="connsiteY9" fmla="*/ 0 h 788860"/>
                <a:gd name="connsiteX10" fmla="*/ 29051 w 1355026"/>
                <a:gd name="connsiteY10" fmla="*/ 134588 h 788860"/>
                <a:gd name="connsiteX11" fmla="*/ 0 w 1355026"/>
                <a:gd name="connsiteY11" fmla="*/ 246602 h 788860"/>
                <a:gd name="connsiteX12" fmla="*/ 17621 w 1355026"/>
                <a:gd name="connsiteY12" fmla="*/ 246507 h 788860"/>
                <a:gd name="connsiteX13" fmla="*/ 70390 w 1355026"/>
                <a:gd name="connsiteY13" fmla="*/ 246507 h 788860"/>
                <a:gd name="connsiteX14" fmla="*/ 75724 w 1355026"/>
                <a:gd name="connsiteY14" fmla="*/ 234410 h 788860"/>
                <a:gd name="connsiteX15" fmla="*/ 118396 w 1355026"/>
                <a:gd name="connsiteY15" fmla="*/ 158115 h 788860"/>
                <a:gd name="connsiteX16" fmla="*/ 124968 w 1355026"/>
                <a:gd name="connsiteY16" fmla="*/ 148685 h 788860"/>
                <a:gd name="connsiteX17" fmla="*/ 264986 w 1355026"/>
                <a:gd name="connsiteY17" fmla="*/ 144018 h 788860"/>
                <a:gd name="connsiteX18" fmla="*/ 181451 w 1355026"/>
                <a:gd name="connsiteY18" fmla="*/ 601123 h 788860"/>
                <a:gd name="connsiteX19" fmla="*/ 71533 w 1355026"/>
                <a:gd name="connsiteY19" fmla="*/ 720757 h 788860"/>
                <a:gd name="connsiteX20" fmla="*/ 56483 w 1355026"/>
                <a:gd name="connsiteY20" fmla="*/ 721805 h 788860"/>
                <a:gd name="connsiteX21" fmla="*/ 43815 w 1355026"/>
                <a:gd name="connsiteY21" fmla="*/ 788861 h 788860"/>
                <a:gd name="connsiteX22" fmla="*/ 432626 w 1355026"/>
                <a:gd name="connsiteY22" fmla="*/ 788861 h 788860"/>
                <a:gd name="connsiteX23" fmla="*/ 445199 w 1355026"/>
                <a:gd name="connsiteY23" fmla="*/ 721709 h 788860"/>
                <a:gd name="connsiteX24" fmla="*/ 430054 w 1355026"/>
                <a:gd name="connsiteY24" fmla="*/ 720662 h 788860"/>
                <a:gd name="connsiteX25" fmla="*/ 348996 w 1355026"/>
                <a:gd name="connsiteY25" fmla="*/ 632460 h 788860"/>
                <a:gd name="connsiteX26" fmla="*/ 354902 w 1355026"/>
                <a:gd name="connsiteY26" fmla="*/ 601504 h 788860"/>
                <a:gd name="connsiteX27" fmla="*/ 447104 w 1355026"/>
                <a:gd name="connsiteY27" fmla="*/ 138017 h 788860"/>
                <a:gd name="connsiteX28" fmla="*/ 1220724 w 1355026"/>
                <a:gd name="connsiteY28" fmla="*/ 138017 h 788860"/>
                <a:gd name="connsiteX29" fmla="*/ 1228630 w 1355026"/>
                <a:gd name="connsiteY29" fmla="*/ 140589 h 788860"/>
                <a:gd name="connsiteX30" fmla="*/ 1250347 w 1355026"/>
                <a:gd name="connsiteY30" fmla="*/ 232220 h 788860"/>
                <a:gd name="connsiteX31" fmla="*/ 1249585 w 1355026"/>
                <a:gd name="connsiteY31" fmla="*/ 247650 h 788860"/>
                <a:gd name="connsiteX32" fmla="*/ 1321403 w 1355026"/>
                <a:gd name="connsiteY32" fmla="*/ 241649 h 788860"/>
                <a:gd name="connsiteX33" fmla="*/ 1327880 w 1355026"/>
                <a:gd name="connsiteY33" fmla="*/ 192977 h 788860"/>
                <a:gd name="connsiteX34" fmla="*/ 1352455 w 1355026"/>
                <a:gd name="connsiteY34" fmla="*/ 16002 h 7888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1355026" h="788860">
                  <a:moveTo>
                    <a:pt x="1352455" y="16002"/>
                  </a:moveTo>
                  <a:lnTo>
                    <a:pt x="1355027" y="0"/>
                  </a:lnTo>
                  <a:lnTo>
                    <a:pt x="1339025" y="0"/>
                  </a:lnTo>
                  <a:lnTo>
                    <a:pt x="1310354" y="0"/>
                  </a:lnTo>
                  <a:lnTo>
                    <a:pt x="1303973" y="6096"/>
                  </a:lnTo>
                  <a:cubicBezTo>
                    <a:pt x="1283208" y="25908"/>
                    <a:pt x="1281018" y="28004"/>
                    <a:pt x="1259491" y="28004"/>
                  </a:cubicBezTo>
                  <a:lnTo>
                    <a:pt x="152210" y="28004"/>
                  </a:lnTo>
                  <a:cubicBezTo>
                    <a:pt x="124682" y="28004"/>
                    <a:pt x="120206" y="26765"/>
                    <a:pt x="112014" y="7715"/>
                  </a:cubicBezTo>
                  <a:lnTo>
                    <a:pt x="108585" y="0"/>
                  </a:lnTo>
                  <a:lnTo>
                    <a:pt x="63341" y="0"/>
                  </a:lnTo>
                  <a:lnTo>
                    <a:pt x="29051" y="134588"/>
                  </a:lnTo>
                  <a:lnTo>
                    <a:pt x="0" y="246602"/>
                  </a:lnTo>
                  <a:lnTo>
                    <a:pt x="17621" y="246507"/>
                  </a:lnTo>
                  <a:lnTo>
                    <a:pt x="70390" y="246507"/>
                  </a:lnTo>
                  <a:lnTo>
                    <a:pt x="75724" y="234410"/>
                  </a:lnTo>
                  <a:cubicBezTo>
                    <a:pt x="94679" y="191453"/>
                    <a:pt x="107252" y="173736"/>
                    <a:pt x="118396" y="158115"/>
                  </a:cubicBezTo>
                  <a:cubicBezTo>
                    <a:pt x="118396" y="158115"/>
                    <a:pt x="122492" y="152210"/>
                    <a:pt x="124968" y="148685"/>
                  </a:cubicBezTo>
                  <a:cubicBezTo>
                    <a:pt x="139351" y="141923"/>
                    <a:pt x="205073" y="140970"/>
                    <a:pt x="264986" y="144018"/>
                  </a:cubicBezTo>
                  <a:cubicBezTo>
                    <a:pt x="259652" y="173069"/>
                    <a:pt x="181451" y="601123"/>
                    <a:pt x="181451" y="601123"/>
                  </a:cubicBezTo>
                  <a:cubicBezTo>
                    <a:pt x="159353" y="714470"/>
                    <a:pt x="156115" y="714756"/>
                    <a:pt x="71533" y="720757"/>
                  </a:cubicBezTo>
                  <a:lnTo>
                    <a:pt x="56483" y="721805"/>
                  </a:lnTo>
                  <a:lnTo>
                    <a:pt x="43815" y="788861"/>
                  </a:lnTo>
                  <a:lnTo>
                    <a:pt x="432626" y="788861"/>
                  </a:lnTo>
                  <a:lnTo>
                    <a:pt x="445199" y="721709"/>
                  </a:lnTo>
                  <a:lnTo>
                    <a:pt x="430054" y="720662"/>
                  </a:lnTo>
                  <a:cubicBezTo>
                    <a:pt x="346043" y="715232"/>
                    <a:pt x="334518" y="714375"/>
                    <a:pt x="348996" y="632460"/>
                  </a:cubicBezTo>
                  <a:cubicBezTo>
                    <a:pt x="350615" y="623221"/>
                    <a:pt x="352711" y="612934"/>
                    <a:pt x="354902" y="601504"/>
                  </a:cubicBezTo>
                  <a:cubicBezTo>
                    <a:pt x="354902" y="601504"/>
                    <a:pt x="441198" y="167640"/>
                    <a:pt x="447104" y="138017"/>
                  </a:cubicBezTo>
                  <a:cubicBezTo>
                    <a:pt x="477393" y="138017"/>
                    <a:pt x="1216152" y="138017"/>
                    <a:pt x="1220724" y="138017"/>
                  </a:cubicBezTo>
                  <a:cubicBezTo>
                    <a:pt x="1223772" y="139065"/>
                    <a:pt x="1228630" y="140589"/>
                    <a:pt x="1228630" y="140589"/>
                  </a:cubicBezTo>
                  <a:cubicBezTo>
                    <a:pt x="1244441" y="145161"/>
                    <a:pt x="1254919" y="148209"/>
                    <a:pt x="1250347" y="232220"/>
                  </a:cubicBezTo>
                  <a:lnTo>
                    <a:pt x="1249585" y="247650"/>
                  </a:lnTo>
                  <a:lnTo>
                    <a:pt x="1321403" y="241649"/>
                  </a:lnTo>
                  <a:lnTo>
                    <a:pt x="1327880" y="192977"/>
                  </a:lnTo>
                  <a:cubicBezTo>
                    <a:pt x="1336548" y="125635"/>
                    <a:pt x="1345787" y="56102"/>
                    <a:pt x="1352455" y="16002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8" name="Vrije vorm: vorm 267">
              <a:extLst>
                <a:ext uri="{FF2B5EF4-FFF2-40B4-BE49-F238E27FC236}">
                  <a16:creationId xmlns:a16="http://schemas.microsoft.com/office/drawing/2014/main" id="{117C4E85-33E6-4301-BB13-AEA9B3F7B695}"/>
                </a:ext>
              </a:extLst>
            </p:cNvPr>
            <p:cNvSpPr/>
            <p:nvPr/>
          </p:nvSpPr>
          <p:spPr>
            <a:xfrm>
              <a:off x="7321581" y="3041427"/>
              <a:ext cx="724757" cy="794480"/>
            </a:xfrm>
            <a:custGeom>
              <a:avLst/>
              <a:gdLst>
                <a:gd name="connsiteX0" fmla="*/ 657225 w 724757"/>
                <a:gd name="connsiteY0" fmla="*/ 546545 h 794480"/>
                <a:gd name="connsiteX1" fmla="*/ 604075 w 724757"/>
                <a:gd name="connsiteY1" fmla="*/ 528828 h 794480"/>
                <a:gd name="connsiteX2" fmla="*/ 595884 w 724757"/>
                <a:gd name="connsiteY2" fmla="*/ 541782 h 794480"/>
                <a:gd name="connsiteX3" fmla="*/ 368998 w 724757"/>
                <a:gd name="connsiteY3" fmla="*/ 711708 h 794480"/>
                <a:gd name="connsiteX4" fmla="*/ 192024 w 724757"/>
                <a:gd name="connsiteY4" fmla="*/ 448342 h 794480"/>
                <a:gd name="connsiteX5" fmla="*/ 301657 w 724757"/>
                <a:gd name="connsiteY5" fmla="*/ 162020 h 794480"/>
                <a:gd name="connsiteX6" fmla="*/ 489966 w 724757"/>
                <a:gd name="connsiteY6" fmla="*/ 82868 h 794480"/>
                <a:gd name="connsiteX7" fmla="*/ 639985 w 724757"/>
                <a:gd name="connsiteY7" fmla="*/ 235268 h 794480"/>
                <a:gd name="connsiteX8" fmla="*/ 640937 w 724757"/>
                <a:gd name="connsiteY8" fmla="*/ 248317 h 794480"/>
                <a:gd name="connsiteX9" fmla="*/ 711803 w 724757"/>
                <a:gd name="connsiteY9" fmla="*/ 244316 h 794480"/>
                <a:gd name="connsiteX10" fmla="*/ 713041 w 724757"/>
                <a:gd name="connsiteY10" fmla="*/ 227552 h 794480"/>
                <a:gd name="connsiteX11" fmla="*/ 724376 w 724757"/>
                <a:gd name="connsiteY11" fmla="*/ 45339 h 794480"/>
                <a:gd name="connsiteX12" fmla="*/ 724757 w 724757"/>
                <a:gd name="connsiteY12" fmla="*/ 34957 h 794480"/>
                <a:gd name="connsiteX13" fmla="*/ 715232 w 724757"/>
                <a:gd name="connsiteY13" fmla="*/ 32099 h 794480"/>
                <a:gd name="connsiteX14" fmla="*/ 511302 w 724757"/>
                <a:gd name="connsiteY14" fmla="*/ 0 h 794480"/>
                <a:gd name="connsiteX15" fmla="*/ 132112 w 724757"/>
                <a:gd name="connsiteY15" fmla="*/ 147161 h 794480"/>
                <a:gd name="connsiteX16" fmla="*/ 0 w 724757"/>
                <a:gd name="connsiteY16" fmla="*/ 467297 h 794480"/>
                <a:gd name="connsiteX17" fmla="*/ 350901 w 724757"/>
                <a:gd name="connsiteY17" fmla="*/ 794480 h 794480"/>
                <a:gd name="connsiteX18" fmla="*/ 548735 w 724757"/>
                <a:gd name="connsiteY18" fmla="*/ 766001 h 794480"/>
                <a:gd name="connsiteX19" fmla="*/ 570643 w 724757"/>
                <a:gd name="connsiteY19" fmla="*/ 760476 h 794480"/>
                <a:gd name="connsiteX20" fmla="*/ 575024 w 724757"/>
                <a:gd name="connsiteY20" fmla="*/ 752856 h 794480"/>
                <a:gd name="connsiteX21" fmla="*/ 635794 w 724757"/>
                <a:gd name="connsiteY21" fmla="*/ 627983 h 794480"/>
                <a:gd name="connsiteX22" fmla="*/ 671322 w 724757"/>
                <a:gd name="connsiteY22" fmla="*/ 551688 h 794480"/>
                <a:gd name="connsiteX23" fmla="*/ 657225 w 724757"/>
                <a:gd name="connsiteY23" fmla="*/ 546545 h 794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724757" h="794480">
                  <a:moveTo>
                    <a:pt x="657225" y="546545"/>
                  </a:moveTo>
                  <a:lnTo>
                    <a:pt x="604075" y="528828"/>
                  </a:lnTo>
                  <a:lnTo>
                    <a:pt x="595884" y="541782"/>
                  </a:lnTo>
                  <a:cubicBezTo>
                    <a:pt x="517874" y="664083"/>
                    <a:pt x="454247" y="711708"/>
                    <a:pt x="368998" y="711708"/>
                  </a:cubicBezTo>
                  <a:cubicBezTo>
                    <a:pt x="222694" y="711708"/>
                    <a:pt x="192024" y="568452"/>
                    <a:pt x="192024" y="448342"/>
                  </a:cubicBezTo>
                  <a:cubicBezTo>
                    <a:pt x="192024" y="334994"/>
                    <a:pt x="231934" y="230600"/>
                    <a:pt x="301657" y="162020"/>
                  </a:cubicBezTo>
                  <a:cubicBezTo>
                    <a:pt x="354234" y="110204"/>
                    <a:pt x="419386" y="82868"/>
                    <a:pt x="489966" y="82868"/>
                  </a:cubicBezTo>
                  <a:cubicBezTo>
                    <a:pt x="587788" y="82868"/>
                    <a:pt x="632650" y="128492"/>
                    <a:pt x="639985" y="235268"/>
                  </a:cubicBezTo>
                  <a:lnTo>
                    <a:pt x="640937" y="248317"/>
                  </a:lnTo>
                  <a:lnTo>
                    <a:pt x="711803" y="244316"/>
                  </a:lnTo>
                  <a:lnTo>
                    <a:pt x="713041" y="227552"/>
                  </a:lnTo>
                  <a:cubicBezTo>
                    <a:pt x="717328" y="172117"/>
                    <a:pt x="721995" y="107061"/>
                    <a:pt x="724376" y="45339"/>
                  </a:cubicBezTo>
                  <a:lnTo>
                    <a:pt x="724757" y="34957"/>
                  </a:lnTo>
                  <a:lnTo>
                    <a:pt x="715232" y="32099"/>
                  </a:lnTo>
                  <a:cubicBezTo>
                    <a:pt x="686657" y="23336"/>
                    <a:pt x="611029" y="0"/>
                    <a:pt x="511302" y="0"/>
                  </a:cubicBezTo>
                  <a:cubicBezTo>
                    <a:pt x="365284" y="0"/>
                    <a:pt x="227076" y="53626"/>
                    <a:pt x="132112" y="147161"/>
                  </a:cubicBezTo>
                  <a:cubicBezTo>
                    <a:pt x="45720" y="232315"/>
                    <a:pt x="0" y="342995"/>
                    <a:pt x="0" y="467297"/>
                  </a:cubicBezTo>
                  <a:cubicBezTo>
                    <a:pt x="0" y="669131"/>
                    <a:pt x="134493" y="794480"/>
                    <a:pt x="350901" y="794480"/>
                  </a:cubicBezTo>
                  <a:cubicBezTo>
                    <a:pt x="437769" y="794480"/>
                    <a:pt x="509968" y="775906"/>
                    <a:pt x="548735" y="766001"/>
                  </a:cubicBezTo>
                  <a:lnTo>
                    <a:pt x="570643" y="760476"/>
                  </a:lnTo>
                  <a:lnTo>
                    <a:pt x="575024" y="752856"/>
                  </a:lnTo>
                  <a:cubicBezTo>
                    <a:pt x="593122" y="721328"/>
                    <a:pt x="615791" y="671703"/>
                    <a:pt x="635794" y="627983"/>
                  </a:cubicBezTo>
                  <a:lnTo>
                    <a:pt x="671322" y="551688"/>
                  </a:lnTo>
                  <a:lnTo>
                    <a:pt x="657225" y="546545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9" name="Vrije vorm: vorm 268">
              <a:extLst>
                <a:ext uri="{FF2B5EF4-FFF2-40B4-BE49-F238E27FC236}">
                  <a16:creationId xmlns:a16="http://schemas.microsoft.com/office/drawing/2014/main" id="{04E0C79A-5E01-429B-8459-812CBFF3FFCF}"/>
                </a:ext>
              </a:extLst>
            </p:cNvPr>
            <p:cNvSpPr/>
            <p:nvPr/>
          </p:nvSpPr>
          <p:spPr>
            <a:xfrm>
              <a:off x="5141784" y="3047047"/>
              <a:ext cx="640365" cy="793718"/>
            </a:xfrm>
            <a:custGeom>
              <a:avLst/>
              <a:gdLst>
                <a:gd name="connsiteX0" fmla="*/ 627793 w 640365"/>
                <a:gd name="connsiteY0" fmla="*/ 726377 h 793718"/>
                <a:gd name="connsiteX1" fmla="*/ 524447 w 640365"/>
                <a:gd name="connsiteY1" fmla="*/ 664845 h 793718"/>
                <a:gd name="connsiteX2" fmla="*/ 461772 w 640365"/>
                <a:gd name="connsiteY2" fmla="*/ 540163 h 793718"/>
                <a:gd name="connsiteX3" fmla="*/ 408623 w 640365"/>
                <a:gd name="connsiteY3" fmla="*/ 403193 h 793718"/>
                <a:gd name="connsiteX4" fmla="*/ 586740 w 640365"/>
                <a:gd name="connsiteY4" fmla="*/ 223742 h 793718"/>
                <a:gd name="connsiteX5" fmla="*/ 589502 w 640365"/>
                <a:gd name="connsiteY5" fmla="*/ 191548 h 793718"/>
                <a:gd name="connsiteX6" fmla="*/ 324898 w 640365"/>
                <a:gd name="connsiteY6" fmla="*/ 0 h 793718"/>
                <a:gd name="connsiteX7" fmla="*/ 34766 w 640365"/>
                <a:gd name="connsiteY7" fmla="*/ 0 h 793718"/>
                <a:gd name="connsiteX8" fmla="*/ 19050 w 640365"/>
                <a:gd name="connsiteY8" fmla="*/ 0 h 793718"/>
                <a:gd name="connsiteX9" fmla="*/ 12954 w 640365"/>
                <a:gd name="connsiteY9" fmla="*/ 29718 h 793718"/>
                <a:gd name="connsiteX10" fmla="*/ 0 w 640365"/>
                <a:gd name="connsiteY10" fmla="*/ 111157 h 793718"/>
                <a:gd name="connsiteX11" fmla="*/ 280511 w 640365"/>
                <a:gd name="connsiteY11" fmla="*/ 113348 h 793718"/>
                <a:gd name="connsiteX12" fmla="*/ 407575 w 640365"/>
                <a:gd name="connsiteY12" fmla="*/ 186023 h 793718"/>
                <a:gd name="connsiteX13" fmla="*/ 312325 w 640365"/>
                <a:gd name="connsiteY13" fmla="*/ 333185 h 793718"/>
                <a:gd name="connsiteX14" fmla="*/ 243840 w 640365"/>
                <a:gd name="connsiteY14" fmla="*/ 345758 h 793718"/>
                <a:gd name="connsiteX15" fmla="*/ 211836 w 640365"/>
                <a:gd name="connsiteY15" fmla="*/ 346043 h 793718"/>
                <a:gd name="connsiteX16" fmla="*/ 199644 w 640365"/>
                <a:gd name="connsiteY16" fmla="*/ 444722 h 793718"/>
                <a:gd name="connsiteX17" fmla="*/ 214598 w 640365"/>
                <a:gd name="connsiteY17" fmla="*/ 445008 h 793718"/>
                <a:gd name="connsiteX18" fmla="*/ 254698 w 640365"/>
                <a:gd name="connsiteY18" fmla="*/ 480632 h 793718"/>
                <a:gd name="connsiteX19" fmla="*/ 264033 w 640365"/>
                <a:gd name="connsiteY19" fmla="*/ 509016 h 793718"/>
                <a:gd name="connsiteX20" fmla="*/ 318135 w 640365"/>
                <a:gd name="connsiteY20" fmla="*/ 654939 h 793718"/>
                <a:gd name="connsiteX21" fmla="*/ 532924 w 640365"/>
                <a:gd name="connsiteY21" fmla="*/ 793718 h 793718"/>
                <a:gd name="connsiteX22" fmla="*/ 637223 w 640365"/>
                <a:gd name="connsiteY22" fmla="*/ 793718 h 793718"/>
                <a:gd name="connsiteX23" fmla="*/ 640366 w 640365"/>
                <a:gd name="connsiteY23" fmla="*/ 727805 h 793718"/>
                <a:gd name="connsiteX24" fmla="*/ 627793 w 640365"/>
                <a:gd name="connsiteY24" fmla="*/ 726377 h 7937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640365" h="793718">
                  <a:moveTo>
                    <a:pt x="627793" y="726377"/>
                  </a:moveTo>
                  <a:cubicBezTo>
                    <a:pt x="584073" y="721709"/>
                    <a:pt x="539686" y="687610"/>
                    <a:pt x="524447" y="664845"/>
                  </a:cubicBezTo>
                  <a:cubicBezTo>
                    <a:pt x="508444" y="640747"/>
                    <a:pt x="486156" y="596455"/>
                    <a:pt x="461772" y="540163"/>
                  </a:cubicBezTo>
                  <a:cubicBezTo>
                    <a:pt x="442532" y="497110"/>
                    <a:pt x="420910" y="438150"/>
                    <a:pt x="408623" y="403193"/>
                  </a:cubicBezTo>
                  <a:cubicBezTo>
                    <a:pt x="504920" y="372618"/>
                    <a:pt x="572548" y="304610"/>
                    <a:pt x="586740" y="223742"/>
                  </a:cubicBezTo>
                  <a:cubicBezTo>
                    <a:pt x="588645" y="213265"/>
                    <a:pt x="589502" y="202406"/>
                    <a:pt x="589502" y="191548"/>
                  </a:cubicBezTo>
                  <a:cubicBezTo>
                    <a:pt x="589502" y="64389"/>
                    <a:pt x="500444" y="0"/>
                    <a:pt x="324898" y="0"/>
                  </a:cubicBezTo>
                  <a:lnTo>
                    <a:pt x="34766" y="0"/>
                  </a:lnTo>
                  <a:lnTo>
                    <a:pt x="19050" y="0"/>
                  </a:lnTo>
                  <a:lnTo>
                    <a:pt x="12954" y="29718"/>
                  </a:lnTo>
                  <a:cubicBezTo>
                    <a:pt x="12764" y="30575"/>
                    <a:pt x="0" y="111157"/>
                    <a:pt x="0" y="111157"/>
                  </a:cubicBezTo>
                  <a:lnTo>
                    <a:pt x="280511" y="113348"/>
                  </a:lnTo>
                  <a:cubicBezTo>
                    <a:pt x="359283" y="117920"/>
                    <a:pt x="407670" y="125063"/>
                    <a:pt x="407575" y="186023"/>
                  </a:cubicBezTo>
                  <a:cubicBezTo>
                    <a:pt x="407670" y="254413"/>
                    <a:pt x="367474" y="316325"/>
                    <a:pt x="312325" y="333185"/>
                  </a:cubicBezTo>
                  <a:cubicBezTo>
                    <a:pt x="311182" y="333565"/>
                    <a:pt x="276987" y="345377"/>
                    <a:pt x="243840" y="345758"/>
                  </a:cubicBezTo>
                  <a:lnTo>
                    <a:pt x="211836" y="346043"/>
                  </a:lnTo>
                  <a:lnTo>
                    <a:pt x="199644" y="444722"/>
                  </a:lnTo>
                  <a:lnTo>
                    <a:pt x="214598" y="445008"/>
                  </a:lnTo>
                  <a:cubicBezTo>
                    <a:pt x="237839" y="445580"/>
                    <a:pt x="244983" y="449771"/>
                    <a:pt x="254698" y="480632"/>
                  </a:cubicBezTo>
                  <a:cubicBezTo>
                    <a:pt x="254794" y="480917"/>
                    <a:pt x="264033" y="509016"/>
                    <a:pt x="264033" y="509016"/>
                  </a:cubicBezTo>
                  <a:cubicBezTo>
                    <a:pt x="281083" y="560832"/>
                    <a:pt x="298799" y="614363"/>
                    <a:pt x="318135" y="654939"/>
                  </a:cubicBezTo>
                  <a:cubicBezTo>
                    <a:pt x="356140" y="733425"/>
                    <a:pt x="407098" y="787051"/>
                    <a:pt x="532924" y="793718"/>
                  </a:cubicBezTo>
                  <a:lnTo>
                    <a:pt x="637223" y="793718"/>
                  </a:lnTo>
                  <a:lnTo>
                    <a:pt x="640366" y="727805"/>
                  </a:lnTo>
                  <a:lnTo>
                    <a:pt x="627793" y="726377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0" name="Vrije vorm: vorm 269">
              <a:extLst>
                <a:ext uri="{FF2B5EF4-FFF2-40B4-BE49-F238E27FC236}">
                  <a16:creationId xmlns:a16="http://schemas.microsoft.com/office/drawing/2014/main" id="{9ADACF74-E1EF-4D26-9111-E4512715F94B}"/>
                </a:ext>
              </a:extLst>
            </p:cNvPr>
            <p:cNvSpPr/>
            <p:nvPr/>
          </p:nvSpPr>
          <p:spPr>
            <a:xfrm>
              <a:off x="4912327" y="3395567"/>
              <a:ext cx="401383" cy="417004"/>
            </a:xfrm>
            <a:custGeom>
              <a:avLst/>
              <a:gdLst>
                <a:gd name="connsiteX0" fmla="*/ 305181 w 401383"/>
                <a:gd name="connsiteY0" fmla="*/ 260795 h 417004"/>
                <a:gd name="connsiteX1" fmla="*/ 310991 w 401383"/>
                <a:gd name="connsiteY1" fmla="*/ 229838 h 417004"/>
                <a:gd name="connsiteX2" fmla="*/ 362617 w 401383"/>
                <a:gd name="connsiteY2" fmla="*/ 0 h 417004"/>
                <a:gd name="connsiteX3" fmla="*/ 345662 w 401383"/>
                <a:gd name="connsiteY3" fmla="*/ 0 h 417004"/>
                <a:gd name="connsiteX4" fmla="*/ 188404 w 401383"/>
                <a:gd name="connsiteY4" fmla="*/ 0 h 417004"/>
                <a:gd name="connsiteX5" fmla="*/ 137731 w 401383"/>
                <a:gd name="connsiteY5" fmla="*/ 228600 h 417004"/>
                <a:gd name="connsiteX6" fmla="*/ 27622 w 401383"/>
                <a:gd name="connsiteY6" fmla="*/ 348806 h 417004"/>
                <a:gd name="connsiteX7" fmla="*/ 12573 w 401383"/>
                <a:gd name="connsiteY7" fmla="*/ 349949 h 417004"/>
                <a:gd name="connsiteX8" fmla="*/ 0 w 401383"/>
                <a:gd name="connsiteY8" fmla="*/ 417004 h 417004"/>
                <a:gd name="connsiteX9" fmla="*/ 388715 w 401383"/>
                <a:gd name="connsiteY9" fmla="*/ 417004 h 417004"/>
                <a:gd name="connsiteX10" fmla="*/ 401384 w 401383"/>
                <a:gd name="connsiteY10" fmla="*/ 349853 h 417004"/>
                <a:gd name="connsiteX11" fmla="*/ 386239 w 401383"/>
                <a:gd name="connsiteY11" fmla="*/ 348806 h 417004"/>
                <a:gd name="connsiteX12" fmla="*/ 305181 w 401383"/>
                <a:gd name="connsiteY12" fmla="*/ 260795 h 417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01383" h="417004">
                  <a:moveTo>
                    <a:pt x="305181" y="260795"/>
                  </a:moveTo>
                  <a:cubicBezTo>
                    <a:pt x="306800" y="251555"/>
                    <a:pt x="308800" y="241268"/>
                    <a:pt x="310991" y="229838"/>
                  </a:cubicBezTo>
                  <a:cubicBezTo>
                    <a:pt x="311182" y="229267"/>
                    <a:pt x="362617" y="0"/>
                    <a:pt x="362617" y="0"/>
                  </a:cubicBezTo>
                  <a:lnTo>
                    <a:pt x="345662" y="0"/>
                  </a:lnTo>
                  <a:lnTo>
                    <a:pt x="188404" y="0"/>
                  </a:lnTo>
                  <a:lnTo>
                    <a:pt x="137731" y="228600"/>
                  </a:lnTo>
                  <a:cubicBezTo>
                    <a:pt x="115538" y="342519"/>
                    <a:pt x="112300" y="342805"/>
                    <a:pt x="27622" y="348806"/>
                  </a:cubicBezTo>
                  <a:lnTo>
                    <a:pt x="12573" y="349949"/>
                  </a:lnTo>
                  <a:lnTo>
                    <a:pt x="0" y="417004"/>
                  </a:lnTo>
                  <a:lnTo>
                    <a:pt x="388715" y="417004"/>
                  </a:lnTo>
                  <a:lnTo>
                    <a:pt x="401384" y="349853"/>
                  </a:lnTo>
                  <a:lnTo>
                    <a:pt x="386239" y="348806"/>
                  </a:lnTo>
                  <a:cubicBezTo>
                    <a:pt x="302228" y="343472"/>
                    <a:pt x="290703" y="342710"/>
                    <a:pt x="305181" y="260795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78" name="INSTRUCTION">
            <a:extLst>
              <a:ext uri="{FF2B5EF4-FFF2-40B4-BE49-F238E27FC236}">
                <a16:creationId xmlns:a16="http://schemas.microsoft.com/office/drawing/2014/main" id="{91A3661A-0191-42AC-92A3-BB219589C978}"/>
              </a:ext>
            </a:extLst>
          </p:cNvPr>
          <p:cNvGrpSpPr/>
          <p:nvPr userDrawn="1"/>
        </p:nvGrpSpPr>
        <p:grpSpPr>
          <a:xfrm>
            <a:off x="-3786437" y="0"/>
            <a:ext cx="3693386" cy="5359349"/>
            <a:chOff x="-3786437" y="0"/>
            <a:chExt cx="3693386" cy="5359349"/>
          </a:xfrm>
        </p:grpSpPr>
        <p:sp>
          <p:nvSpPr>
            <p:cNvPr id="179" name="Rechthoek 178">
              <a:extLst>
                <a:ext uri="{FF2B5EF4-FFF2-40B4-BE49-F238E27FC236}">
                  <a16:creationId xmlns:a16="http://schemas.microsoft.com/office/drawing/2014/main" id="{0792D37D-8446-4D25-BCAA-191EE1A3AD32}"/>
                </a:ext>
              </a:extLst>
            </p:cNvPr>
            <p:cNvSpPr/>
            <p:nvPr userDrawn="1"/>
          </p:nvSpPr>
          <p:spPr>
            <a:xfrm>
              <a:off x="-3786165" y="0"/>
              <a:ext cx="3593091" cy="4641338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1" i="0" u="none" strike="noStrike" kern="1200" cap="all" spc="0" normalizeH="0" baseline="0" noProof="0" dirty="0">
                  <a:ln>
                    <a:noFill/>
                  </a:ln>
                  <a:solidFill>
                    <a:srgbClr val="002E67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Choosing text levels</a:t>
              </a:r>
            </a:p>
          </p:txBody>
        </p:sp>
        <p:sp>
          <p:nvSpPr>
            <p:cNvPr id="180" name="Ovaal 179">
              <a:extLst>
                <a:ext uri="{FF2B5EF4-FFF2-40B4-BE49-F238E27FC236}">
                  <a16:creationId xmlns:a16="http://schemas.microsoft.com/office/drawing/2014/main" id="{3F242AAC-668C-4CCC-91EB-79B1F42AADAA}"/>
                </a:ext>
              </a:extLst>
            </p:cNvPr>
            <p:cNvSpPr/>
            <p:nvPr userDrawn="1"/>
          </p:nvSpPr>
          <p:spPr>
            <a:xfrm>
              <a:off x="-3604183" y="183748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181" name="Rechthoek 180">
              <a:extLst>
                <a:ext uri="{FF2B5EF4-FFF2-40B4-BE49-F238E27FC236}">
                  <a16:creationId xmlns:a16="http://schemas.microsoft.com/office/drawing/2014/main" id="{506645C1-FBB9-438B-AB01-C06C007EAA6E}"/>
                </a:ext>
              </a:extLst>
            </p:cNvPr>
            <p:cNvSpPr/>
            <p:nvPr userDrawn="1"/>
          </p:nvSpPr>
          <p:spPr>
            <a:xfrm>
              <a:off x="-3319415" y="183748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77800" marR="0" lvl="0" indent="-177800" algn="l" defTabSz="914400" rtl="0" eaLnBrk="1" fontAlgn="auto" latinLnBrk="0" hangingPunct="1">
                <a:lnSpc>
                  <a:spcPct val="100000"/>
                </a:lnSpc>
                <a:spcBef>
                  <a:spcPts val="500"/>
                </a:spcBef>
                <a:spcAft>
                  <a:spcPts val="500"/>
                </a:spcAft>
                <a:buClr>
                  <a:srgbClr val="EE7D11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Bullet</a:t>
              </a:r>
            </a:p>
          </p:txBody>
        </p:sp>
        <p:sp>
          <p:nvSpPr>
            <p:cNvPr id="182" name="Ovaal 181">
              <a:extLst>
                <a:ext uri="{FF2B5EF4-FFF2-40B4-BE49-F238E27FC236}">
                  <a16:creationId xmlns:a16="http://schemas.microsoft.com/office/drawing/2014/main" id="{5568C39E-F95A-4EA8-9913-2F8FDD709E04}"/>
                </a:ext>
              </a:extLst>
            </p:cNvPr>
            <p:cNvSpPr/>
            <p:nvPr userDrawn="1"/>
          </p:nvSpPr>
          <p:spPr>
            <a:xfrm>
              <a:off x="-3604183" y="2128768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183" name="Rechthoek 182">
              <a:extLst>
                <a:ext uri="{FF2B5EF4-FFF2-40B4-BE49-F238E27FC236}">
                  <a16:creationId xmlns:a16="http://schemas.microsoft.com/office/drawing/2014/main" id="{C714F649-AE72-4586-BCCB-B4180ED3F748}"/>
                </a:ext>
              </a:extLst>
            </p:cNvPr>
            <p:cNvSpPr/>
            <p:nvPr userDrawn="1"/>
          </p:nvSpPr>
          <p:spPr>
            <a:xfrm>
              <a:off x="-3604183" y="1196113"/>
              <a:ext cx="3229047" cy="459227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Under the tab </a:t>
              </a:r>
              <a:r>
                <a:rPr kumimoji="0" lang="en-GB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‘Home’</a:t>
              </a: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, use the </a:t>
              </a:r>
              <a:r>
                <a:rPr kumimoji="0" lang="en-GB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list level-buttons</a:t>
              </a: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to choose a text level. </a:t>
              </a:r>
              <a:b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</a:b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Choose from:</a:t>
              </a:r>
            </a:p>
          </p:txBody>
        </p:sp>
        <p:sp>
          <p:nvSpPr>
            <p:cNvPr id="184" name="Rechthoek 183">
              <a:extLst>
                <a:ext uri="{FF2B5EF4-FFF2-40B4-BE49-F238E27FC236}">
                  <a16:creationId xmlns:a16="http://schemas.microsoft.com/office/drawing/2014/main" id="{352D6416-D19D-41CD-86A6-DE6C8CD52331}"/>
                </a:ext>
              </a:extLst>
            </p:cNvPr>
            <p:cNvSpPr/>
            <p:nvPr userDrawn="1"/>
          </p:nvSpPr>
          <p:spPr>
            <a:xfrm>
              <a:off x="-3319415" y="2128873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355600" marR="0" lvl="1" indent="-177800" algn="l" defTabSz="914400" rtl="0" eaLnBrk="1" fontAlgn="auto" latinLnBrk="0" hangingPunct="1">
                <a:lnSpc>
                  <a:spcPct val="100000"/>
                </a:lnSpc>
                <a:spcBef>
                  <a:spcPts val="500"/>
                </a:spcBef>
                <a:spcAft>
                  <a:spcPts val="0"/>
                </a:spcAft>
                <a:buClr>
                  <a:srgbClr val="002E67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Sub-bullet #1</a:t>
              </a:r>
            </a:p>
          </p:txBody>
        </p:sp>
        <p:sp>
          <p:nvSpPr>
            <p:cNvPr id="185" name="Ovaal 184">
              <a:extLst>
                <a:ext uri="{FF2B5EF4-FFF2-40B4-BE49-F238E27FC236}">
                  <a16:creationId xmlns:a16="http://schemas.microsoft.com/office/drawing/2014/main" id="{530CABA3-4E2A-4CAE-AA99-E88A8D108858}"/>
                </a:ext>
              </a:extLst>
            </p:cNvPr>
            <p:cNvSpPr/>
            <p:nvPr userDrawn="1"/>
          </p:nvSpPr>
          <p:spPr>
            <a:xfrm>
              <a:off x="-3604183" y="2420052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186" name="Rechthoek 185">
              <a:extLst>
                <a:ext uri="{FF2B5EF4-FFF2-40B4-BE49-F238E27FC236}">
                  <a16:creationId xmlns:a16="http://schemas.microsoft.com/office/drawing/2014/main" id="{76BE3237-26C0-4988-9593-30A3B33FBEF1}"/>
                </a:ext>
              </a:extLst>
            </p:cNvPr>
            <p:cNvSpPr/>
            <p:nvPr userDrawn="1"/>
          </p:nvSpPr>
          <p:spPr>
            <a:xfrm>
              <a:off x="-3319415" y="2420262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531813" marR="0" lvl="2" indent="-176213" algn="l" defTabSz="914400" rtl="0" eaLnBrk="1" fontAlgn="auto" latinLnBrk="0" hangingPunct="1">
                <a:lnSpc>
                  <a:spcPct val="100000"/>
                </a:lnSpc>
                <a:spcBef>
                  <a:spcPts val="500"/>
                </a:spcBef>
                <a:spcAft>
                  <a:spcPts val="500"/>
                </a:spcAft>
                <a:buClr>
                  <a:srgbClr val="002E67"/>
                </a:buClr>
                <a:buSzTx/>
                <a:buFont typeface="Calibri Light" panose="020F0302020204030204" pitchFamily="34" charset="0"/>
                <a:buChar char="-"/>
                <a:tabLst/>
                <a:defRPr/>
              </a:pPr>
              <a:r>
                <a:rPr kumimoji="0" lang="en-GB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Sub-bullet #2</a:t>
              </a:r>
            </a:p>
          </p:txBody>
        </p:sp>
        <p:sp>
          <p:nvSpPr>
            <p:cNvPr id="187" name="Ovaal 186">
              <a:extLst>
                <a:ext uri="{FF2B5EF4-FFF2-40B4-BE49-F238E27FC236}">
                  <a16:creationId xmlns:a16="http://schemas.microsoft.com/office/drawing/2014/main" id="{CA539C6E-8C65-460A-A09C-5F4160F1C164}"/>
                </a:ext>
              </a:extLst>
            </p:cNvPr>
            <p:cNvSpPr/>
            <p:nvPr userDrawn="1"/>
          </p:nvSpPr>
          <p:spPr>
            <a:xfrm>
              <a:off x="-3604183" y="2711336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188" name="Rechthoek 187">
              <a:extLst>
                <a:ext uri="{FF2B5EF4-FFF2-40B4-BE49-F238E27FC236}">
                  <a16:creationId xmlns:a16="http://schemas.microsoft.com/office/drawing/2014/main" id="{7685A7FF-E150-4AF5-85AE-A44F4ED56430}"/>
                </a:ext>
              </a:extLst>
            </p:cNvPr>
            <p:cNvSpPr/>
            <p:nvPr userDrawn="1"/>
          </p:nvSpPr>
          <p:spPr>
            <a:xfrm>
              <a:off x="-3319415" y="2711651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3" indent="0" algn="l" defTabSz="914400" rtl="0" eaLnBrk="1" fontAlgn="auto" latinLnBrk="0" hangingPunct="1">
                <a:lnSpc>
                  <a:spcPct val="100000"/>
                </a:lnSpc>
                <a:spcBef>
                  <a:spcPts val="500"/>
                </a:spcBef>
                <a:spcAft>
                  <a:spcPts val="500"/>
                </a:spcAft>
                <a:buClr>
                  <a:srgbClr val="002E67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Default text</a:t>
              </a:r>
            </a:p>
          </p:txBody>
        </p:sp>
        <p:sp>
          <p:nvSpPr>
            <p:cNvPr id="189" name="Ovaal 188">
              <a:extLst>
                <a:ext uri="{FF2B5EF4-FFF2-40B4-BE49-F238E27FC236}">
                  <a16:creationId xmlns:a16="http://schemas.microsoft.com/office/drawing/2014/main" id="{59C19005-CB85-48F0-869B-78C47F371AF1}"/>
                </a:ext>
              </a:extLst>
            </p:cNvPr>
            <p:cNvSpPr/>
            <p:nvPr userDrawn="1"/>
          </p:nvSpPr>
          <p:spPr>
            <a:xfrm>
              <a:off x="-3604183" y="3002620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5</a:t>
              </a:r>
            </a:p>
          </p:txBody>
        </p:sp>
        <p:sp>
          <p:nvSpPr>
            <p:cNvPr id="190" name="Rechthoek 189">
              <a:extLst>
                <a:ext uri="{FF2B5EF4-FFF2-40B4-BE49-F238E27FC236}">
                  <a16:creationId xmlns:a16="http://schemas.microsoft.com/office/drawing/2014/main" id="{0D65E597-130E-4A5B-AB6E-02A650CFFE6B}"/>
                </a:ext>
              </a:extLst>
            </p:cNvPr>
            <p:cNvSpPr/>
            <p:nvPr userDrawn="1"/>
          </p:nvSpPr>
          <p:spPr>
            <a:xfrm>
              <a:off x="-3319415" y="3003040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4" indent="0" algn="l" defTabSz="914400" rtl="0" eaLnBrk="1" fontAlgn="auto" latinLnBrk="0" hangingPunct="1">
                <a:lnSpc>
                  <a:spcPct val="100000"/>
                </a:lnSpc>
                <a:spcBef>
                  <a:spcPts val="500"/>
                </a:spcBef>
                <a:spcAft>
                  <a:spcPts val="500"/>
                </a:spcAft>
                <a:buClr>
                  <a:srgbClr val="002E67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Header #1</a:t>
              </a:r>
            </a:p>
          </p:txBody>
        </p:sp>
        <p:sp>
          <p:nvSpPr>
            <p:cNvPr id="191" name="Ovaal 190">
              <a:extLst>
                <a:ext uri="{FF2B5EF4-FFF2-40B4-BE49-F238E27FC236}">
                  <a16:creationId xmlns:a16="http://schemas.microsoft.com/office/drawing/2014/main" id="{84C002A8-E788-4F47-9EF7-E542703A09D5}"/>
                </a:ext>
              </a:extLst>
            </p:cNvPr>
            <p:cNvSpPr/>
            <p:nvPr userDrawn="1"/>
          </p:nvSpPr>
          <p:spPr>
            <a:xfrm>
              <a:off x="-3604183" y="329390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6</a:t>
              </a:r>
            </a:p>
          </p:txBody>
        </p:sp>
        <p:sp>
          <p:nvSpPr>
            <p:cNvPr id="254" name="Rechthoek 253">
              <a:extLst>
                <a:ext uri="{FF2B5EF4-FFF2-40B4-BE49-F238E27FC236}">
                  <a16:creationId xmlns:a16="http://schemas.microsoft.com/office/drawing/2014/main" id="{BEF242D3-1421-4D35-80C8-1DA30C876A52}"/>
                </a:ext>
              </a:extLst>
            </p:cNvPr>
            <p:cNvSpPr/>
            <p:nvPr userDrawn="1"/>
          </p:nvSpPr>
          <p:spPr>
            <a:xfrm>
              <a:off x="-3319415" y="3585818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342900" marR="0" lvl="6" indent="-342900" algn="l" defTabSz="914400" rtl="0" eaLnBrk="1" fontAlgn="auto" latinLnBrk="0" hangingPunct="1">
                <a:lnSpc>
                  <a:spcPct val="100000"/>
                </a:lnSpc>
                <a:spcBef>
                  <a:spcPts val="500"/>
                </a:spcBef>
                <a:spcAft>
                  <a:spcPts val="500"/>
                </a:spcAft>
                <a:buClr>
                  <a:srgbClr val="002E67"/>
                </a:buClr>
                <a:buSzTx/>
                <a:buFont typeface="+mj-lt"/>
                <a:buAutoNum type="arabicPeriod"/>
                <a:tabLst/>
                <a:defRPr/>
              </a:pPr>
              <a:r>
                <a: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Numeric bullet</a:t>
              </a:r>
            </a:p>
          </p:txBody>
        </p:sp>
        <p:sp>
          <p:nvSpPr>
            <p:cNvPr id="255" name="Ovaal 254">
              <a:extLst>
                <a:ext uri="{FF2B5EF4-FFF2-40B4-BE49-F238E27FC236}">
                  <a16:creationId xmlns:a16="http://schemas.microsoft.com/office/drawing/2014/main" id="{9FFD7DA8-8011-4F77-BAAC-4B69DA1B7B20}"/>
                </a:ext>
              </a:extLst>
            </p:cNvPr>
            <p:cNvSpPr/>
            <p:nvPr userDrawn="1"/>
          </p:nvSpPr>
          <p:spPr>
            <a:xfrm>
              <a:off x="-3604183" y="3585188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7</a:t>
              </a:r>
            </a:p>
          </p:txBody>
        </p:sp>
        <p:sp>
          <p:nvSpPr>
            <p:cNvPr id="256" name="Rechthoek 255">
              <a:extLst>
                <a:ext uri="{FF2B5EF4-FFF2-40B4-BE49-F238E27FC236}">
                  <a16:creationId xmlns:a16="http://schemas.microsoft.com/office/drawing/2014/main" id="{7A7C23A9-058C-4F18-A258-FB2C579B8CE3}"/>
                </a:ext>
              </a:extLst>
            </p:cNvPr>
            <p:cNvSpPr/>
            <p:nvPr userDrawn="1"/>
          </p:nvSpPr>
          <p:spPr>
            <a:xfrm>
              <a:off x="-3325830" y="3877207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342900" marR="0" lvl="7" indent="-342900" algn="l" defTabSz="914400" rtl="0" eaLnBrk="1" fontAlgn="auto" latinLnBrk="0" hangingPunct="1">
                <a:lnSpc>
                  <a:spcPct val="100000"/>
                </a:lnSpc>
                <a:spcBef>
                  <a:spcPts val="500"/>
                </a:spcBef>
                <a:spcAft>
                  <a:spcPts val="500"/>
                </a:spcAft>
                <a:buClr>
                  <a:srgbClr val="002E67"/>
                </a:buClr>
                <a:buSzTx/>
                <a:buFont typeface="+mj-lt"/>
                <a:buAutoNum type="alphaLcPeriod"/>
                <a:tabLst/>
                <a:defRPr/>
              </a:pPr>
              <a:r>
                <a: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Alphabetic bullet</a:t>
              </a:r>
            </a:p>
          </p:txBody>
        </p:sp>
        <p:sp>
          <p:nvSpPr>
            <p:cNvPr id="257" name="Ovaal 256">
              <a:extLst>
                <a:ext uri="{FF2B5EF4-FFF2-40B4-BE49-F238E27FC236}">
                  <a16:creationId xmlns:a16="http://schemas.microsoft.com/office/drawing/2014/main" id="{0E3130FD-D8D6-4481-A592-DEEB649E8939}"/>
                </a:ext>
              </a:extLst>
            </p:cNvPr>
            <p:cNvSpPr/>
            <p:nvPr userDrawn="1"/>
          </p:nvSpPr>
          <p:spPr>
            <a:xfrm>
              <a:off x="-3604183" y="3876472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8</a:t>
              </a:r>
            </a:p>
          </p:txBody>
        </p:sp>
        <p:sp>
          <p:nvSpPr>
            <p:cNvPr id="262" name="Rechthoek 261">
              <a:extLst>
                <a:ext uri="{FF2B5EF4-FFF2-40B4-BE49-F238E27FC236}">
                  <a16:creationId xmlns:a16="http://schemas.microsoft.com/office/drawing/2014/main" id="{C77CFE4B-3E14-4F7D-B703-9185E3A1E60A}"/>
                </a:ext>
              </a:extLst>
            </p:cNvPr>
            <p:cNvSpPr/>
            <p:nvPr userDrawn="1"/>
          </p:nvSpPr>
          <p:spPr>
            <a:xfrm>
              <a:off x="-3319415" y="416859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8" indent="0" algn="l" defTabSz="914400" rtl="0" eaLnBrk="1" fontAlgn="auto" latinLnBrk="0" hangingPunct="1">
                <a:lnSpc>
                  <a:spcPct val="100000"/>
                </a:lnSpc>
                <a:spcBef>
                  <a:spcPts val="500"/>
                </a:spcBef>
                <a:spcAft>
                  <a:spcPts val="50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Quote text</a:t>
              </a:r>
            </a:p>
          </p:txBody>
        </p:sp>
        <p:sp>
          <p:nvSpPr>
            <p:cNvPr id="271" name="Ovaal 270">
              <a:extLst>
                <a:ext uri="{FF2B5EF4-FFF2-40B4-BE49-F238E27FC236}">
                  <a16:creationId xmlns:a16="http://schemas.microsoft.com/office/drawing/2014/main" id="{A89F7EEB-474E-49D6-8727-2CFE9518C35F}"/>
                </a:ext>
              </a:extLst>
            </p:cNvPr>
            <p:cNvSpPr/>
            <p:nvPr userDrawn="1"/>
          </p:nvSpPr>
          <p:spPr>
            <a:xfrm>
              <a:off x="-3604183" y="416859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9</a:t>
              </a:r>
            </a:p>
          </p:txBody>
        </p:sp>
        <p:sp>
          <p:nvSpPr>
            <p:cNvPr id="272" name="Rechthoek 271">
              <a:extLst>
                <a:ext uri="{FF2B5EF4-FFF2-40B4-BE49-F238E27FC236}">
                  <a16:creationId xmlns:a16="http://schemas.microsoft.com/office/drawing/2014/main" id="{1F3DE34C-87A7-44DF-A1B3-1A681B918844}"/>
                </a:ext>
              </a:extLst>
            </p:cNvPr>
            <p:cNvSpPr/>
            <p:nvPr userDrawn="1"/>
          </p:nvSpPr>
          <p:spPr>
            <a:xfrm>
              <a:off x="-3319415" y="3294429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5" indent="0" algn="l" defTabSz="914400" rtl="0" eaLnBrk="1" fontAlgn="auto" latinLnBrk="0" hangingPunct="1">
                <a:lnSpc>
                  <a:spcPct val="100000"/>
                </a:lnSpc>
                <a:spcBef>
                  <a:spcPts val="500"/>
                </a:spcBef>
                <a:spcAft>
                  <a:spcPts val="500"/>
                </a:spcAft>
                <a:buClr>
                  <a:srgbClr val="002E67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Header #2</a:t>
              </a:r>
            </a:p>
          </p:txBody>
        </p:sp>
        <p:sp>
          <p:nvSpPr>
            <p:cNvPr id="273" name="Rechthoek 272">
              <a:extLst>
                <a:ext uri="{FF2B5EF4-FFF2-40B4-BE49-F238E27FC236}">
                  <a16:creationId xmlns:a16="http://schemas.microsoft.com/office/drawing/2014/main" id="{EC643B6A-1D10-4545-98BF-C42DAC9572E4}"/>
                </a:ext>
              </a:extLst>
            </p:cNvPr>
            <p:cNvSpPr/>
            <p:nvPr userDrawn="1"/>
          </p:nvSpPr>
          <p:spPr>
            <a:xfrm>
              <a:off x="-3786437" y="4531349"/>
              <a:ext cx="3593637" cy="828000"/>
            </a:xfrm>
            <a:prstGeom prst="rect">
              <a:avLst/>
            </a:prstGeom>
            <a:solidFill>
              <a:srgbClr val="ECECEC"/>
            </a:solidFill>
            <a:ln w="6350">
              <a:solidFill>
                <a:srgbClr val="ECEC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1" i="0" u="none" strike="noStrike" kern="1200" cap="all" spc="0" normalizeH="0" baseline="0" noProof="0" dirty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Want to know more?</a:t>
              </a:r>
              <a:br>
                <a:rPr kumimoji="0" lang="en-GB" sz="1200" b="1" i="0" u="none" strike="noStrike" kern="1200" cap="all" spc="0" normalizeH="0" baseline="0" noProof="0" dirty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</a:br>
              <a:r>
                <a: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Go to the tab</a:t>
              </a:r>
              <a:r>
                <a:rPr kumimoji="0" lang="en-GB" sz="1200" b="1" i="0" u="none" strike="noStrike" kern="1200" cap="all" spc="0" normalizeH="0" baseline="0" noProof="0" dirty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'SLIDEBUILDER’ </a:t>
              </a:r>
              <a:r>
                <a: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and click</a:t>
              </a:r>
              <a:br>
                <a: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</a:br>
              <a:r>
                <a: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on the button </a:t>
              </a:r>
              <a:r>
                <a:rPr kumimoji="0" lang="en-GB" sz="1200" b="1" i="0" u="none" strike="noStrike" kern="1200" cap="all" spc="0" normalizeH="0" baseline="0" noProof="0" dirty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‘Inspiration'</a:t>
              </a:r>
            </a:p>
          </p:txBody>
        </p:sp>
        <p:grpSp>
          <p:nvGrpSpPr>
            <p:cNvPr id="274" name="ICOON_info">
              <a:extLst>
                <a:ext uri="{FF2B5EF4-FFF2-40B4-BE49-F238E27FC236}">
                  <a16:creationId xmlns:a16="http://schemas.microsoft.com/office/drawing/2014/main" id="{F96576DC-5D7A-4494-B186-B2AA6D2067E3}"/>
                </a:ext>
              </a:extLst>
            </p:cNvPr>
            <p:cNvGrpSpPr/>
            <p:nvPr userDrawn="1"/>
          </p:nvGrpSpPr>
          <p:grpSpPr>
            <a:xfrm>
              <a:off x="-376736" y="4400186"/>
              <a:ext cx="283685" cy="283685"/>
              <a:chOff x="-510741" y="5913713"/>
              <a:chExt cx="267555" cy="267555"/>
            </a:xfrm>
          </p:grpSpPr>
          <p:sp>
            <p:nvSpPr>
              <p:cNvPr id="322" name="Ovaal 321">
                <a:extLst>
                  <a:ext uri="{FF2B5EF4-FFF2-40B4-BE49-F238E27FC236}">
                    <a16:creationId xmlns:a16="http://schemas.microsoft.com/office/drawing/2014/main" id="{67407D82-EE68-4559-903D-E65F98484409}"/>
                  </a:ext>
                </a:extLst>
              </p:cNvPr>
              <p:cNvSpPr/>
              <p:nvPr userDrawn="1"/>
            </p:nvSpPr>
            <p:spPr>
              <a:xfrm>
                <a:off x="-491853" y="5932072"/>
                <a:ext cx="230835" cy="230835"/>
              </a:xfrm>
              <a:prstGeom prst="ellipse">
                <a:avLst/>
              </a:prstGeom>
              <a:solidFill>
                <a:srgbClr val="211F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00" b="0" i="0" u="none" strike="noStrike" kern="1200" cap="all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  <p:sp>
            <p:nvSpPr>
              <p:cNvPr id="323" name="Graphic 163" descr="Informatie">
                <a:extLst>
                  <a:ext uri="{FF2B5EF4-FFF2-40B4-BE49-F238E27FC236}">
                    <a16:creationId xmlns:a16="http://schemas.microsoft.com/office/drawing/2014/main" id="{F4FA39EF-7964-4ACB-AB51-8DEFC7378201}"/>
                  </a:ext>
                </a:extLst>
              </p:cNvPr>
              <p:cNvSpPr/>
              <p:nvPr/>
            </p:nvSpPr>
            <p:spPr>
              <a:xfrm>
                <a:off x="-510741" y="5913713"/>
                <a:ext cx="267555" cy="267555"/>
              </a:xfrm>
              <a:custGeom>
                <a:avLst/>
                <a:gdLst>
                  <a:gd name="connsiteX0" fmla="*/ 145860 w 291719"/>
                  <a:gd name="connsiteY0" fmla="*/ 0 h 291719"/>
                  <a:gd name="connsiteX1" fmla="*/ 0 w 291719"/>
                  <a:gd name="connsiteY1" fmla="*/ 145860 h 291719"/>
                  <a:gd name="connsiteX2" fmla="*/ 145860 w 291719"/>
                  <a:gd name="connsiteY2" fmla="*/ 291720 h 291719"/>
                  <a:gd name="connsiteX3" fmla="*/ 291720 w 291719"/>
                  <a:gd name="connsiteY3" fmla="*/ 145860 h 291719"/>
                  <a:gd name="connsiteX4" fmla="*/ 145860 w 291719"/>
                  <a:gd name="connsiteY4" fmla="*/ 0 h 291719"/>
                  <a:gd name="connsiteX5" fmla="*/ 138183 w 291719"/>
                  <a:gd name="connsiteY5" fmla="*/ 38384 h 291719"/>
                  <a:gd name="connsiteX6" fmla="*/ 157375 w 291719"/>
                  <a:gd name="connsiteY6" fmla="*/ 57576 h 291719"/>
                  <a:gd name="connsiteX7" fmla="*/ 138183 w 291719"/>
                  <a:gd name="connsiteY7" fmla="*/ 76768 h 291719"/>
                  <a:gd name="connsiteX8" fmla="*/ 118991 w 291719"/>
                  <a:gd name="connsiteY8" fmla="*/ 57576 h 291719"/>
                  <a:gd name="connsiteX9" fmla="*/ 138183 w 291719"/>
                  <a:gd name="connsiteY9" fmla="*/ 38384 h 291719"/>
                  <a:gd name="connsiteX10" fmla="*/ 184244 w 291719"/>
                  <a:gd name="connsiteY10" fmla="*/ 253336 h 291719"/>
                  <a:gd name="connsiteX11" fmla="*/ 107476 w 291719"/>
                  <a:gd name="connsiteY11" fmla="*/ 253336 h 291719"/>
                  <a:gd name="connsiteX12" fmla="*/ 107476 w 291719"/>
                  <a:gd name="connsiteY12" fmla="*/ 230305 h 291719"/>
                  <a:gd name="connsiteX13" fmla="*/ 134345 w 291719"/>
                  <a:gd name="connsiteY13" fmla="*/ 230305 h 291719"/>
                  <a:gd name="connsiteX14" fmla="*/ 134345 w 291719"/>
                  <a:gd name="connsiteY14" fmla="*/ 115153 h 291719"/>
                  <a:gd name="connsiteX15" fmla="*/ 111314 w 291719"/>
                  <a:gd name="connsiteY15" fmla="*/ 115153 h 291719"/>
                  <a:gd name="connsiteX16" fmla="*/ 111314 w 291719"/>
                  <a:gd name="connsiteY16" fmla="*/ 92122 h 291719"/>
                  <a:gd name="connsiteX17" fmla="*/ 157375 w 291719"/>
                  <a:gd name="connsiteY17" fmla="*/ 92122 h 291719"/>
                  <a:gd name="connsiteX18" fmla="*/ 157375 w 291719"/>
                  <a:gd name="connsiteY18" fmla="*/ 115153 h 291719"/>
                  <a:gd name="connsiteX19" fmla="*/ 157375 w 291719"/>
                  <a:gd name="connsiteY19" fmla="*/ 230305 h 291719"/>
                  <a:gd name="connsiteX20" fmla="*/ 184244 w 291719"/>
                  <a:gd name="connsiteY20" fmla="*/ 230305 h 291719"/>
                  <a:gd name="connsiteX21" fmla="*/ 184244 w 291719"/>
                  <a:gd name="connsiteY21" fmla="*/ 253336 h 291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91719" h="291719">
                    <a:moveTo>
                      <a:pt x="145860" y="0"/>
                    </a:moveTo>
                    <a:cubicBezTo>
                      <a:pt x="65253" y="0"/>
                      <a:pt x="0" y="65253"/>
                      <a:pt x="0" y="145860"/>
                    </a:cubicBezTo>
                    <a:cubicBezTo>
                      <a:pt x="0" y="226467"/>
                      <a:pt x="65253" y="291720"/>
                      <a:pt x="145860" y="291720"/>
                    </a:cubicBezTo>
                    <a:cubicBezTo>
                      <a:pt x="226467" y="291720"/>
                      <a:pt x="291720" y="226467"/>
                      <a:pt x="291720" y="145860"/>
                    </a:cubicBezTo>
                    <a:cubicBezTo>
                      <a:pt x="291720" y="65253"/>
                      <a:pt x="226467" y="0"/>
                      <a:pt x="145860" y="0"/>
                    </a:cubicBezTo>
                    <a:close/>
                    <a:moveTo>
                      <a:pt x="138183" y="38384"/>
                    </a:moveTo>
                    <a:cubicBezTo>
                      <a:pt x="148931" y="38384"/>
                      <a:pt x="157375" y="46829"/>
                      <a:pt x="157375" y="57576"/>
                    </a:cubicBezTo>
                    <a:cubicBezTo>
                      <a:pt x="157375" y="68324"/>
                      <a:pt x="148931" y="76768"/>
                      <a:pt x="138183" y="76768"/>
                    </a:cubicBezTo>
                    <a:cubicBezTo>
                      <a:pt x="127435" y="76768"/>
                      <a:pt x="118991" y="68324"/>
                      <a:pt x="118991" y="57576"/>
                    </a:cubicBezTo>
                    <a:cubicBezTo>
                      <a:pt x="118991" y="46829"/>
                      <a:pt x="127435" y="38384"/>
                      <a:pt x="138183" y="38384"/>
                    </a:cubicBezTo>
                    <a:close/>
                    <a:moveTo>
                      <a:pt x="184244" y="253336"/>
                    </a:moveTo>
                    <a:lnTo>
                      <a:pt x="107476" y="253336"/>
                    </a:lnTo>
                    <a:lnTo>
                      <a:pt x="107476" y="230305"/>
                    </a:lnTo>
                    <a:lnTo>
                      <a:pt x="134345" y="230305"/>
                    </a:lnTo>
                    <a:lnTo>
                      <a:pt x="134345" y="115153"/>
                    </a:lnTo>
                    <a:lnTo>
                      <a:pt x="111314" y="115153"/>
                    </a:lnTo>
                    <a:lnTo>
                      <a:pt x="111314" y="92122"/>
                    </a:lnTo>
                    <a:lnTo>
                      <a:pt x="157375" y="92122"/>
                    </a:lnTo>
                    <a:lnTo>
                      <a:pt x="157375" y="115153"/>
                    </a:lnTo>
                    <a:lnTo>
                      <a:pt x="157375" y="230305"/>
                    </a:lnTo>
                    <a:lnTo>
                      <a:pt x="184244" y="230305"/>
                    </a:lnTo>
                    <a:lnTo>
                      <a:pt x="184244" y="253336"/>
                    </a:lnTo>
                    <a:close/>
                  </a:path>
                </a:pathLst>
              </a:custGeom>
              <a:solidFill>
                <a:srgbClr val="1FF524"/>
              </a:solidFill>
              <a:ln w="3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275" name="VOORBEELD">
              <a:extLst>
                <a:ext uri="{FF2B5EF4-FFF2-40B4-BE49-F238E27FC236}">
                  <a16:creationId xmlns:a16="http://schemas.microsoft.com/office/drawing/2014/main" id="{749A1C01-CE85-42D3-89AC-B419489299D3}"/>
                </a:ext>
              </a:extLst>
            </p:cNvPr>
            <p:cNvGrpSpPr/>
            <p:nvPr userDrawn="1"/>
          </p:nvGrpSpPr>
          <p:grpSpPr>
            <a:xfrm>
              <a:off x="-3605171" y="458674"/>
              <a:ext cx="3234311" cy="558875"/>
              <a:chOff x="-3605171" y="458674"/>
              <a:chExt cx="3234311" cy="558875"/>
            </a:xfrm>
          </p:grpSpPr>
          <p:sp>
            <p:nvSpPr>
              <p:cNvPr id="282" name="Rechthoek 281">
                <a:extLst>
                  <a:ext uri="{FF2B5EF4-FFF2-40B4-BE49-F238E27FC236}">
                    <a16:creationId xmlns:a16="http://schemas.microsoft.com/office/drawing/2014/main" id="{9ED5ABB7-9AB3-4C63-954C-A3B07639CA33}"/>
                  </a:ext>
                </a:extLst>
              </p:cNvPr>
              <p:cNvSpPr/>
              <p:nvPr userDrawn="1"/>
            </p:nvSpPr>
            <p:spPr>
              <a:xfrm>
                <a:off x="-3604183" y="458674"/>
                <a:ext cx="393459" cy="184058"/>
              </a:xfrm>
              <a:prstGeom prst="rect">
                <a:avLst/>
              </a:prstGeom>
              <a:solidFill>
                <a:srgbClr val="F8F8F8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1800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9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Home</a:t>
                </a:r>
              </a:p>
            </p:txBody>
          </p:sp>
          <p:sp>
            <p:nvSpPr>
              <p:cNvPr id="283" name="Rechthoek 282">
                <a:extLst>
                  <a:ext uri="{FF2B5EF4-FFF2-40B4-BE49-F238E27FC236}">
                    <a16:creationId xmlns:a16="http://schemas.microsoft.com/office/drawing/2014/main" id="{716AEB42-7B88-4DA7-AC35-8FCB59F7F496}"/>
                  </a:ext>
                </a:extLst>
              </p:cNvPr>
              <p:cNvSpPr/>
              <p:nvPr userDrawn="1"/>
            </p:nvSpPr>
            <p:spPr>
              <a:xfrm>
                <a:off x="-3599184" y="621345"/>
                <a:ext cx="383782" cy="27171"/>
              </a:xfrm>
              <a:prstGeom prst="rect">
                <a:avLst/>
              </a:prstGeom>
              <a:solidFill>
                <a:srgbClr val="B7462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  <p:grpSp>
            <p:nvGrpSpPr>
              <p:cNvPr id="284" name="Groep 283">
                <a:extLst>
                  <a:ext uri="{FF2B5EF4-FFF2-40B4-BE49-F238E27FC236}">
                    <a16:creationId xmlns:a16="http://schemas.microsoft.com/office/drawing/2014/main" id="{5D47BE0F-508F-4EBE-A727-43A7E7FD550C}"/>
                  </a:ext>
                </a:extLst>
              </p:cNvPr>
              <p:cNvGrpSpPr/>
              <p:nvPr userDrawn="1"/>
            </p:nvGrpSpPr>
            <p:grpSpPr>
              <a:xfrm>
                <a:off x="-3386247" y="830871"/>
                <a:ext cx="139423" cy="109566"/>
                <a:chOff x="-2866744" y="827071"/>
                <a:chExt cx="168701" cy="132575"/>
              </a:xfrm>
            </p:grpSpPr>
            <p:grpSp>
              <p:nvGrpSpPr>
                <p:cNvPr id="315" name="Groep 314">
                  <a:extLst>
                    <a:ext uri="{FF2B5EF4-FFF2-40B4-BE49-F238E27FC236}">
                      <a16:creationId xmlns:a16="http://schemas.microsoft.com/office/drawing/2014/main" id="{BE44EC7B-F249-4BD4-840B-D1E00224A6AD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317" name="Rechte verbindingslijn 316">
                    <a:extLst>
                      <a:ext uri="{FF2B5EF4-FFF2-40B4-BE49-F238E27FC236}">
                        <a16:creationId xmlns:a16="http://schemas.microsoft.com/office/drawing/2014/main" id="{12E71DA6-EEE5-492F-BF0C-96DF245A9609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18" name="Rechte verbindingslijn 317">
                    <a:extLst>
                      <a:ext uri="{FF2B5EF4-FFF2-40B4-BE49-F238E27FC236}">
                        <a16:creationId xmlns:a16="http://schemas.microsoft.com/office/drawing/2014/main" id="{D3EE2CE0-857E-45E9-B30B-63942F745209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19" name="Rechte verbindingslijn 318">
                    <a:extLst>
                      <a:ext uri="{FF2B5EF4-FFF2-40B4-BE49-F238E27FC236}">
                        <a16:creationId xmlns:a16="http://schemas.microsoft.com/office/drawing/2014/main" id="{E7DCCBC4-AB46-4059-BF4C-ED6CB7A5DB0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20" name="Rechte verbindingslijn 319">
                    <a:extLst>
                      <a:ext uri="{FF2B5EF4-FFF2-40B4-BE49-F238E27FC236}">
                        <a16:creationId xmlns:a16="http://schemas.microsoft.com/office/drawing/2014/main" id="{3012C700-35EC-4EFF-9E98-17A6275275CD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21" name="Rechte verbindingslijn 320">
                    <a:extLst>
                      <a:ext uri="{FF2B5EF4-FFF2-40B4-BE49-F238E27FC236}">
                        <a16:creationId xmlns:a16="http://schemas.microsoft.com/office/drawing/2014/main" id="{673B3850-E8B8-46F0-A794-83C2A74F4B6D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316" name="Pijl: rechts 315">
                  <a:extLst>
                    <a:ext uri="{FF2B5EF4-FFF2-40B4-BE49-F238E27FC236}">
                      <a16:creationId xmlns:a16="http://schemas.microsoft.com/office/drawing/2014/main" id="{97F841E0-67C5-4C55-BE75-91674F693754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285" name="Groep 284">
                <a:extLst>
                  <a:ext uri="{FF2B5EF4-FFF2-40B4-BE49-F238E27FC236}">
                    <a16:creationId xmlns:a16="http://schemas.microsoft.com/office/drawing/2014/main" id="{05790527-39C6-4293-BF7C-7D17FCFED916}"/>
                  </a:ext>
                </a:extLst>
              </p:cNvPr>
              <p:cNvGrpSpPr/>
              <p:nvPr userDrawn="1"/>
            </p:nvGrpSpPr>
            <p:grpSpPr>
              <a:xfrm>
                <a:off x="-3605171" y="830871"/>
                <a:ext cx="139423" cy="109566"/>
                <a:chOff x="-2866744" y="518074"/>
                <a:chExt cx="168701" cy="132575"/>
              </a:xfrm>
            </p:grpSpPr>
            <p:grpSp>
              <p:nvGrpSpPr>
                <p:cNvPr id="308" name="Groep 307">
                  <a:extLst>
                    <a:ext uri="{FF2B5EF4-FFF2-40B4-BE49-F238E27FC236}">
                      <a16:creationId xmlns:a16="http://schemas.microsoft.com/office/drawing/2014/main" id="{B67C91AE-5E73-4D0B-901F-706FC3E1007A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310" name="Rechte verbindingslijn 309">
                    <a:extLst>
                      <a:ext uri="{FF2B5EF4-FFF2-40B4-BE49-F238E27FC236}">
                        <a16:creationId xmlns:a16="http://schemas.microsoft.com/office/drawing/2014/main" id="{8B556C62-A638-4071-AF82-8375B8AACAE6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11" name="Rechte verbindingslijn 310">
                    <a:extLst>
                      <a:ext uri="{FF2B5EF4-FFF2-40B4-BE49-F238E27FC236}">
                        <a16:creationId xmlns:a16="http://schemas.microsoft.com/office/drawing/2014/main" id="{6B92F735-F6F2-4B2C-9DA6-641B45E07BD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12" name="Rechte verbindingslijn 311">
                    <a:extLst>
                      <a:ext uri="{FF2B5EF4-FFF2-40B4-BE49-F238E27FC236}">
                        <a16:creationId xmlns:a16="http://schemas.microsoft.com/office/drawing/2014/main" id="{5EE4B075-8BF2-480A-AA90-D9B8553F4BF5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13" name="Rechte verbindingslijn 312">
                    <a:extLst>
                      <a:ext uri="{FF2B5EF4-FFF2-40B4-BE49-F238E27FC236}">
                        <a16:creationId xmlns:a16="http://schemas.microsoft.com/office/drawing/2014/main" id="{13A7F178-07A9-46CA-B4B4-6766D48E7899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14" name="Rechte verbindingslijn 313">
                    <a:extLst>
                      <a:ext uri="{FF2B5EF4-FFF2-40B4-BE49-F238E27FC236}">
                        <a16:creationId xmlns:a16="http://schemas.microsoft.com/office/drawing/2014/main" id="{E3EFF0AA-3FB1-477C-8750-A0BF6470851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309" name="Pijl: rechts 308">
                  <a:extLst>
                    <a:ext uri="{FF2B5EF4-FFF2-40B4-BE49-F238E27FC236}">
                      <a16:creationId xmlns:a16="http://schemas.microsoft.com/office/drawing/2014/main" id="{D7059EFA-3979-41CC-913C-3EE33AAB1D9D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</p:grpSp>
          <p:cxnSp>
            <p:nvCxnSpPr>
              <p:cNvPr id="286" name="Rechte verbindingslijn 285">
                <a:extLst>
                  <a:ext uri="{FF2B5EF4-FFF2-40B4-BE49-F238E27FC236}">
                    <a16:creationId xmlns:a16="http://schemas.microsoft.com/office/drawing/2014/main" id="{A4E0F12F-84BD-4128-A3AA-00A1D12C121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459956" y="588169"/>
                <a:ext cx="547687" cy="219076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287" name="Rechte verbindingslijn 286">
                <a:extLst>
                  <a:ext uri="{FF2B5EF4-FFF2-40B4-BE49-F238E27FC236}">
                    <a16:creationId xmlns:a16="http://schemas.microsoft.com/office/drawing/2014/main" id="{70C778BD-25E9-4F96-A295-4537ECEA46EE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224213" y="828675"/>
                <a:ext cx="319088" cy="0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sp>
            <p:nvSpPr>
              <p:cNvPr id="288" name="Rechthoek 287">
                <a:extLst>
                  <a:ext uri="{FF2B5EF4-FFF2-40B4-BE49-F238E27FC236}">
                    <a16:creationId xmlns:a16="http://schemas.microsoft.com/office/drawing/2014/main" id="{490DA07A-5824-4982-8B5F-23D9D0F7460D}"/>
                  </a:ext>
                </a:extLst>
              </p:cNvPr>
              <p:cNvSpPr/>
              <p:nvPr userDrawn="1"/>
            </p:nvSpPr>
            <p:spPr>
              <a:xfrm>
                <a:off x="-2559903" y="512179"/>
                <a:ext cx="2189042" cy="15108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1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Text level up</a:t>
                </a:r>
              </a:p>
            </p:txBody>
          </p:sp>
          <p:sp>
            <p:nvSpPr>
              <p:cNvPr id="289" name="Rechthoek 288">
                <a:extLst>
                  <a:ext uri="{FF2B5EF4-FFF2-40B4-BE49-F238E27FC236}">
                    <a16:creationId xmlns:a16="http://schemas.microsoft.com/office/drawing/2014/main" id="{5C9FD2E4-BF01-4CCB-B50B-589E6EE9618B}"/>
                  </a:ext>
                </a:extLst>
              </p:cNvPr>
              <p:cNvSpPr/>
              <p:nvPr userDrawn="1"/>
            </p:nvSpPr>
            <p:spPr>
              <a:xfrm>
                <a:off x="-2559903" y="819562"/>
                <a:ext cx="2189043" cy="142202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1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Text level down</a:t>
                </a:r>
              </a:p>
            </p:txBody>
          </p:sp>
          <p:grpSp>
            <p:nvGrpSpPr>
              <p:cNvPr id="290" name="Groep 289">
                <a:extLst>
                  <a:ext uri="{FF2B5EF4-FFF2-40B4-BE49-F238E27FC236}">
                    <a16:creationId xmlns:a16="http://schemas.microsoft.com/office/drawing/2014/main" id="{0559B442-191B-4C0B-9838-D1A33400D347}"/>
                  </a:ext>
                </a:extLst>
              </p:cNvPr>
              <p:cNvGrpSpPr/>
              <p:nvPr userDrawn="1"/>
            </p:nvGrpSpPr>
            <p:grpSpPr>
              <a:xfrm>
                <a:off x="-2916763" y="769168"/>
                <a:ext cx="268738" cy="248381"/>
                <a:chOff x="-2916763" y="769168"/>
                <a:chExt cx="268738" cy="248381"/>
              </a:xfrm>
            </p:grpSpPr>
            <p:sp>
              <p:nvSpPr>
                <p:cNvPr id="300" name="Rechthoek 299">
                  <a:extLst>
                    <a:ext uri="{FF2B5EF4-FFF2-40B4-BE49-F238E27FC236}">
                      <a16:creationId xmlns:a16="http://schemas.microsoft.com/office/drawing/2014/main" id="{29419186-2B85-4763-93D2-CE288F2FE747}"/>
                    </a:ext>
                  </a:extLst>
                </p:cNvPr>
                <p:cNvSpPr/>
                <p:nvPr userDrawn="1"/>
              </p:nvSpPr>
              <p:spPr>
                <a:xfrm>
                  <a:off x="-2916763" y="769168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DADAD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05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301" name="Groep 300">
                  <a:extLst>
                    <a:ext uri="{FF2B5EF4-FFF2-40B4-BE49-F238E27FC236}">
                      <a16:creationId xmlns:a16="http://schemas.microsoft.com/office/drawing/2014/main" id="{3D4C9829-617F-497E-B181-E4F9B22FD655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303" name="Rechte verbindingslijn 302">
                    <a:extLst>
                      <a:ext uri="{FF2B5EF4-FFF2-40B4-BE49-F238E27FC236}">
                        <a16:creationId xmlns:a16="http://schemas.microsoft.com/office/drawing/2014/main" id="{ABA6816F-0CAA-4D5A-8B15-40F54E3D601F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04" name="Rechte verbindingslijn 303">
                    <a:extLst>
                      <a:ext uri="{FF2B5EF4-FFF2-40B4-BE49-F238E27FC236}">
                        <a16:creationId xmlns:a16="http://schemas.microsoft.com/office/drawing/2014/main" id="{74E4BA07-4EEA-4CF4-8F56-6FACE98D0966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05" name="Rechte verbindingslijn 304">
                    <a:extLst>
                      <a:ext uri="{FF2B5EF4-FFF2-40B4-BE49-F238E27FC236}">
                        <a16:creationId xmlns:a16="http://schemas.microsoft.com/office/drawing/2014/main" id="{E10D8797-B986-40E6-8BB4-208DF3CEB2D6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06" name="Rechte verbindingslijn 305">
                    <a:extLst>
                      <a:ext uri="{FF2B5EF4-FFF2-40B4-BE49-F238E27FC236}">
                        <a16:creationId xmlns:a16="http://schemas.microsoft.com/office/drawing/2014/main" id="{D02863AD-0049-430F-A68C-985125E84B09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07" name="Rechte verbindingslijn 306">
                    <a:extLst>
                      <a:ext uri="{FF2B5EF4-FFF2-40B4-BE49-F238E27FC236}">
                        <a16:creationId xmlns:a16="http://schemas.microsoft.com/office/drawing/2014/main" id="{737EDC99-EDC7-4398-AA0F-9BC536597B8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302" name="Pijl: rechts 301">
                  <a:extLst>
                    <a:ext uri="{FF2B5EF4-FFF2-40B4-BE49-F238E27FC236}">
                      <a16:creationId xmlns:a16="http://schemas.microsoft.com/office/drawing/2014/main" id="{D976222C-9E67-4290-AFBE-BF7AF9DC6E07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291" name="Groep 290">
                <a:extLst>
                  <a:ext uri="{FF2B5EF4-FFF2-40B4-BE49-F238E27FC236}">
                    <a16:creationId xmlns:a16="http://schemas.microsoft.com/office/drawing/2014/main" id="{63480FEF-66B0-4B64-93D3-B7D9D4D7E238}"/>
                  </a:ext>
                </a:extLst>
              </p:cNvPr>
              <p:cNvGrpSpPr/>
              <p:nvPr userDrawn="1"/>
            </p:nvGrpSpPr>
            <p:grpSpPr>
              <a:xfrm>
                <a:off x="-2916763" y="460171"/>
                <a:ext cx="268738" cy="248381"/>
                <a:chOff x="-2916763" y="460171"/>
                <a:chExt cx="268738" cy="248381"/>
              </a:xfrm>
            </p:grpSpPr>
            <p:sp>
              <p:nvSpPr>
                <p:cNvPr id="292" name="Rechthoek 291">
                  <a:extLst>
                    <a:ext uri="{FF2B5EF4-FFF2-40B4-BE49-F238E27FC236}">
                      <a16:creationId xmlns:a16="http://schemas.microsoft.com/office/drawing/2014/main" id="{C378D16A-8932-44EB-91BE-AFB162916305}"/>
                    </a:ext>
                  </a:extLst>
                </p:cNvPr>
                <p:cNvSpPr/>
                <p:nvPr userDrawn="1"/>
              </p:nvSpPr>
              <p:spPr>
                <a:xfrm>
                  <a:off x="-2916763" y="460171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DADAD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05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293" name="Groep 292">
                  <a:extLst>
                    <a:ext uri="{FF2B5EF4-FFF2-40B4-BE49-F238E27FC236}">
                      <a16:creationId xmlns:a16="http://schemas.microsoft.com/office/drawing/2014/main" id="{145960C2-7D32-4DCB-A2D4-ECC57C2383A8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295" name="Rechte verbindingslijn 294">
                    <a:extLst>
                      <a:ext uri="{FF2B5EF4-FFF2-40B4-BE49-F238E27FC236}">
                        <a16:creationId xmlns:a16="http://schemas.microsoft.com/office/drawing/2014/main" id="{C5F272E3-6D3F-4406-9D0E-8DB0EFD644C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96" name="Rechte verbindingslijn 295">
                    <a:extLst>
                      <a:ext uri="{FF2B5EF4-FFF2-40B4-BE49-F238E27FC236}">
                        <a16:creationId xmlns:a16="http://schemas.microsoft.com/office/drawing/2014/main" id="{96B13369-FFB2-4501-99FF-FF76A3053F6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97" name="Rechte verbindingslijn 296">
                    <a:extLst>
                      <a:ext uri="{FF2B5EF4-FFF2-40B4-BE49-F238E27FC236}">
                        <a16:creationId xmlns:a16="http://schemas.microsoft.com/office/drawing/2014/main" id="{D4DF9010-3BD4-41E0-8F18-AC2A0879293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98" name="Rechte verbindingslijn 297">
                    <a:extLst>
                      <a:ext uri="{FF2B5EF4-FFF2-40B4-BE49-F238E27FC236}">
                        <a16:creationId xmlns:a16="http://schemas.microsoft.com/office/drawing/2014/main" id="{19014675-6BFC-4B7D-BEDB-36662AB028AD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99" name="Rechte verbindingslijn 298">
                    <a:extLst>
                      <a:ext uri="{FF2B5EF4-FFF2-40B4-BE49-F238E27FC236}">
                        <a16:creationId xmlns:a16="http://schemas.microsoft.com/office/drawing/2014/main" id="{F74EF05E-1D35-4C4E-806B-DEE8A4C4ACCE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294" name="Pijl: rechts 293">
                  <a:extLst>
                    <a:ext uri="{FF2B5EF4-FFF2-40B4-BE49-F238E27FC236}">
                      <a16:creationId xmlns:a16="http://schemas.microsoft.com/office/drawing/2014/main" id="{D1622791-AB8C-484F-8D0E-565AAFE96266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</p:grpSp>
        </p:grpSp>
        <p:grpSp>
          <p:nvGrpSpPr>
            <p:cNvPr id="276" name="Groep 275">
              <a:extLst>
                <a:ext uri="{FF2B5EF4-FFF2-40B4-BE49-F238E27FC236}">
                  <a16:creationId xmlns:a16="http://schemas.microsoft.com/office/drawing/2014/main" id="{A951226E-61E3-4CFF-A82A-D9E890E9B593}"/>
                </a:ext>
              </a:extLst>
            </p:cNvPr>
            <p:cNvGrpSpPr/>
            <p:nvPr userDrawn="1"/>
          </p:nvGrpSpPr>
          <p:grpSpPr>
            <a:xfrm>
              <a:off x="-938434" y="4663037"/>
              <a:ext cx="627798" cy="576693"/>
              <a:chOff x="-1753862" y="6112775"/>
              <a:chExt cx="759635" cy="697798"/>
            </a:xfrm>
          </p:grpSpPr>
          <p:grpSp>
            <p:nvGrpSpPr>
              <p:cNvPr id="277" name="Inspireren">
                <a:extLst>
                  <a:ext uri="{FF2B5EF4-FFF2-40B4-BE49-F238E27FC236}">
                    <a16:creationId xmlns:a16="http://schemas.microsoft.com/office/drawing/2014/main" id="{04BBB64F-C53E-4692-B44D-C95ADB711FF9}"/>
                  </a:ext>
                </a:extLst>
              </p:cNvPr>
              <p:cNvGrpSpPr>
                <a:grpSpLocks noChangeAspect="1"/>
              </p:cNvGrpSpPr>
              <p:nvPr userDrawn="1"/>
            </p:nvGrpSpPr>
            <p:grpSpPr bwMode="auto">
              <a:xfrm>
                <a:off x="-1484858" y="6112775"/>
                <a:ext cx="205431" cy="293286"/>
                <a:chOff x="4768" y="2783"/>
                <a:chExt cx="788" cy="1125"/>
              </a:xfrm>
              <a:gradFill>
                <a:gsLst>
                  <a:gs pos="0">
                    <a:srgbClr val="9D9FA1"/>
                  </a:gs>
                  <a:gs pos="70000">
                    <a:srgbClr val="211F26"/>
                  </a:gs>
                </a:gsLst>
                <a:lin ang="2700000" scaled="0"/>
              </a:gradFill>
            </p:grpSpPr>
            <p:sp>
              <p:nvSpPr>
                <p:cNvPr id="279" name="Freeform 12">
                  <a:extLst>
                    <a:ext uri="{FF2B5EF4-FFF2-40B4-BE49-F238E27FC236}">
                      <a16:creationId xmlns:a16="http://schemas.microsoft.com/office/drawing/2014/main" id="{DC5F9E39-2E66-459C-979E-A8168D7A0F1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01" y="3186"/>
                  <a:ext cx="319" cy="288"/>
                </a:xfrm>
                <a:custGeom>
                  <a:avLst/>
                  <a:gdLst>
                    <a:gd name="T0" fmla="*/ 220 w 319"/>
                    <a:gd name="T1" fmla="*/ 288 h 288"/>
                    <a:gd name="T2" fmla="*/ 107 w 319"/>
                    <a:gd name="T3" fmla="*/ 288 h 288"/>
                    <a:gd name="T4" fmla="*/ 0 w 319"/>
                    <a:gd name="T5" fmla="*/ 0 h 288"/>
                    <a:gd name="T6" fmla="*/ 319 w 319"/>
                    <a:gd name="T7" fmla="*/ 0 h 288"/>
                    <a:gd name="T8" fmla="*/ 220 w 319"/>
                    <a:gd name="T9" fmla="*/ 288 h 2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9" h="288">
                      <a:moveTo>
                        <a:pt x="220" y="288"/>
                      </a:moveTo>
                      <a:lnTo>
                        <a:pt x="107" y="288"/>
                      </a:lnTo>
                      <a:lnTo>
                        <a:pt x="0" y="0"/>
                      </a:lnTo>
                      <a:lnTo>
                        <a:pt x="319" y="0"/>
                      </a:lnTo>
                      <a:lnTo>
                        <a:pt x="220" y="288"/>
                      </a:lnTo>
                      <a:close/>
                    </a:path>
                  </a:pathLst>
                </a:custGeom>
                <a:solidFill>
                  <a:srgbClr val="1FF5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95469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  <a:ea typeface="+mn-ea"/>
                    <a:cs typeface="+mn-cs"/>
                  </a:endParaRPr>
                </a:p>
              </p:txBody>
            </p:sp>
            <p:sp>
              <p:nvSpPr>
                <p:cNvPr id="280" name="Freeform 13">
                  <a:extLst>
                    <a:ext uri="{FF2B5EF4-FFF2-40B4-BE49-F238E27FC236}">
                      <a16:creationId xmlns:a16="http://schemas.microsoft.com/office/drawing/2014/main" id="{63A6AA66-6EC9-4534-AFA4-251F416D01F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22" y="3796"/>
                  <a:ext cx="282" cy="112"/>
                </a:xfrm>
                <a:custGeom>
                  <a:avLst/>
                  <a:gdLst>
                    <a:gd name="T0" fmla="*/ 229 w 251"/>
                    <a:gd name="T1" fmla="*/ 70 h 100"/>
                    <a:gd name="T2" fmla="*/ 229 w 251"/>
                    <a:gd name="T3" fmla="*/ 69 h 100"/>
                    <a:gd name="T4" fmla="*/ 251 w 251"/>
                    <a:gd name="T5" fmla="*/ 0 h 100"/>
                    <a:gd name="T6" fmla="*/ 0 w 251"/>
                    <a:gd name="T7" fmla="*/ 0 h 100"/>
                    <a:gd name="T8" fmla="*/ 22 w 251"/>
                    <a:gd name="T9" fmla="*/ 69 h 100"/>
                    <a:gd name="T10" fmla="*/ 63 w 251"/>
                    <a:gd name="T11" fmla="*/ 100 h 100"/>
                    <a:gd name="T12" fmla="*/ 188 w 251"/>
                    <a:gd name="T13" fmla="*/ 100 h 100"/>
                    <a:gd name="T14" fmla="*/ 229 w 251"/>
                    <a:gd name="T15" fmla="*/ 71 h 100"/>
                    <a:gd name="T16" fmla="*/ 229 w 251"/>
                    <a:gd name="T17" fmla="*/ 71 h 100"/>
                    <a:gd name="T18" fmla="*/ 229 w 251"/>
                    <a:gd name="T19" fmla="*/ 7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51" h="100">
                      <a:moveTo>
                        <a:pt x="229" y="70"/>
                      </a:moveTo>
                      <a:cubicBezTo>
                        <a:pt x="229" y="70"/>
                        <a:pt x="229" y="69"/>
                        <a:pt x="229" y="69"/>
                      </a:cubicBezTo>
                      <a:cubicBezTo>
                        <a:pt x="251" y="0"/>
                        <a:pt x="251" y="0"/>
                        <a:pt x="25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2" y="69"/>
                        <a:pt x="22" y="69"/>
                        <a:pt x="22" y="69"/>
                      </a:cubicBezTo>
                      <a:cubicBezTo>
                        <a:pt x="27" y="87"/>
                        <a:pt x="44" y="100"/>
                        <a:pt x="63" y="100"/>
                      </a:cubicBezTo>
                      <a:cubicBezTo>
                        <a:pt x="188" y="100"/>
                        <a:pt x="188" y="100"/>
                        <a:pt x="188" y="100"/>
                      </a:cubicBezTo>
                      <a:cubicBezTo>
                        <a:pt x="207" y="100"/>
                        <a:pt x="223" y="88"/>
                        <a:pt x="229" y="71"/>
                      </a:cubicBezTo>
                      <a:cubicBezTo>
                        <a:pt x="229" y="71"/>
                        <a:pt x="229" y="71"/>
                        <a:pt x="229" y="71"/>
                      </a:cubicBezTo>
                      <a:lnTo>
                        <a:pt x="229" y="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95469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  <a:ea typeface="+mn-ea"/>
                    <a:cs typeface="+mn-cs"/>
                  </a:endParaRPr>
                </a:p>
              </p:txBody>
            </p:sp>
            <p:sp>
              <p:nvSpPr>
                <p:cNvPr id="281" name="Freeform 14">
                  <a:extLst>
                    <a:ext uri="{FF2B5EF4-FFF2-40B4-BE49-F238E27FC236}">
                      <a16:creationId xmlns:a16="http://schemas.microsoft.com/office/drawing/2014/main" id="{2DE3B8CB-6F5E-45C1-926B-33EADDA8425D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768" y="2783"/>
                  <a:ext cx="788" cy="966"/>
                </a:xfrm>
                <a:custGeom>
                  <a:avLst/>
                  <a:gdLst>
                    <a:gd name="T0" fmla="*/ 351 w 702"/>
                    <a:gd name="T1" fmla="*/ 0 h 860"/>
                    <a:gd name="T2" fmla="*/ 0 w 702"/>
                    <a:gd name="T3" fmla="*/ 351 h 860"/>
                    <a:gd name="T4" fmla="*/ 134 w 702"/>
                    <a:gd name="T5" fmla="*/ 627 h 860"/>
                    <a:gd name="T6" fmla="*/ 165 w 702"/>
                    <a:gd name="T7" fmla="*/ 718 h 860"/>
                    <a:gd name="T8" fmla="*/ 266 w 702"/>
                    <a:gd name="T9" fmla="*/ 718 h 860"/>
                    <a:gd name="T10" fmla="*/ 266 w 702"/>
                    <a:gd name="T11" fmla="*/ 718 h 860"/>
                    <a:gd name="T12" fmla="*/ 434 w 702"/>
                    <a:gd name="T13" fmla="*/ 718 h 860"/>
                    <a:gd name="T14" fmla="*/ 419 w 702"/>
                    <a:gd name="T15" fmla="*/ 760 h 860"/>
                    <a:gd name="T16" fmla="*/ 284 w 702"/>
                    <a:gd name="T17" fmla="*/ 760 h 860"/>
                    <a:gd name="T18" fmla="*/ 284 w 702"/>
                    <a:gd name="T19" fmla="*/ 760 h 860"/>
                    <a:gd name="T20" fmla="*/ 179 w 702"/>
                    <a:gd name="T21" fmla="*/ 760 h 860"/>
                    <a:gd name="T22" fmla="*/ 212 w 702"/>
                    <a:gd name="T23" fmla="*/ 860 h 860"/>
                    <a:gd name="T24" fmla="*/ 212 w 702"/>
                    <a:gd name="T25" fmla="*/ 860 h 860"/>
                    <a:gd name="T26" fmla="*/ 216 w 702"/>
                    <a:gd name="T27" fmla="*/ 860 h 860"/>
                    <a:gd name="T28" fmla="*/ 488 w 702"/>
                    <a:gd name="T29" fmla="*/ 860 h 860"/>
                    <a:gd name="T30" fmla="*/ 491 w 702"/>
                    <a:gd name="T31" fmla="*/ 860 h 860"/>
                    <a:gd name="T32" fmla="*/ 570 w 702"/>
                    <a:gd name="T33" fmla="*/ 625 h 860"/>
                    <a:gd name="T34" fmla="*/ 702 w 702"/>
                    <a:gd name="T35" fmla="*/ 351 h 860"/>
                    <a:gd name="T36" fmla="*/ 351 w 702"/>
                    <a:gd name="T37" fmla="*/ 0 h 860"/>
                    <a:gd name="T38" fmla="*/ 587 w 702"/>
                    <a:gd name="T39" fmla="*/ 438 h 860"/>
                    <a:gd name="T40" fmla="*/ 485 w 702"/>
                    <a:gd name="T41" fmla="*/ 563 h 860"/>
                    <a:gd name="T42" fmla="*/ 454 w 702"/>
                    <a:gd name="T43" fmla="*/ 658 h 860"/>
                    <a:gd name="T44" fmla="*/ 250 w 702"/>
                    <a:gd name="T45" fmla="*/ 658 h 860"/>
                    <a:gd name="T46" fmla="*/ 219 w 702"/>
                    <a:gd name="T47" fmla="*/ 565 h 860"/>
                    <a:gd name="T48" fmla="*/ 115 w 702"/>
                    <a:gd name="T49" fmla="*/ 439 h 860"/>
                    <a:gd name="T50" fmla="*/ 99 w 702"/>
                    <a:gd name="T51" fmla="*/ 351 h 860"/>
                    <a:gd name="T52" fmla="*/ 351 w 702"/>
                    <a:gd name="T53" fmla="*/ 99 h 860"/>
                    <a:gd name="T54" fmla="*/ 603 w 702"/>
                    <a:gd name="T55" fmla="*/ 351 h 860"/>
                    <a:gd name="T56" fmla="*/ 587 w 702"/>
                    <a:gd name="T57" fmla="*/ 438 h 8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702" h="860">
                      <a:moveTo>
                        <a:pt x="351" y="0"/>
                      </a:moveTo>
                      <a:cubicBezTo>
                        <a:pt x="157" y="0"/>
                        <a:pt x="0" y="157"/>
                        <a:pt x="0" y="351"/>
                      </a:cubicBezTo>
                      <a:cubicBezTo>
                        <a:pt x="0" y="463"/>
                        <a:pt x="52" y="562"/>
                        <a:pt x="134" y="627"/>
                      </a:cubicBezTo>
                      <a:cubicBezTo>
                        <a:pt x="165" y="718"/>
                        <a:pt x="165" y="718"/>
                        <a:pt x="165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434" y="718"/>
                        <a:pt x="434" y="718"/>
                        <a:pt x="434" y="718"/>
                      </a:cubicBezTo>
                      <a:cubicBezTo>
                        <a:pt x="419" y="760"/>
                        <a:pt x="419" y="760"/>
                        <a:pt x="419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179" y="760"/>
                        <a:pt x="179" y="760"/>
                        <a:pt x="179" y="7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6" y="860"/>
                        <a:pt x="216" y="860"/>
                        <a:pt x="216" y="860"/>
                      </a:cubicBezTo>
                      <a:cubicBezTo>
                        <a:pt x="488" y="860"/>
                        <a:pt x="488" y="860"/>
                        <a:pt x="488" y="860"/>
                      </a:cubicBezTo>
                      <a:cubicBezTo>
                        <a:pt x="491" y="860"/>
                        <a:pt x="491" y="860"/>
                        <a:pt x="491" y="860"/>
                      </a:cubicBezTo>
                      <a:cubicBezTo>
                        <a:pt x="570" y="625"/>
                        <a:pt x="570" y="625"/>
                        <a:pt x="570" y="625"/>
                      </a:cubicBezTo>
                      <a:cubicBezTo>
                        <a:pt x="651" y="560"/>
                        <a:pt x="702" y="461"/>
                        <a:pt x="702" y="351"/>
                      </a:cubicBezTo>
                      <a:cubicBezTo>
                        <a:pt x="702" y="157"/>
                        <a:pt x="545" y="0"/>
                        <a:pt x="351" y="0"/>
                      </a:cubicBezTo>
                      <a:close/>
                      <a:moveTo>
                        <a:pt x="587" y="438"/>
                      </a:moveTo>
                      <a:cubicBezTo>
                        <a:pt x="568" y="490"/>
                        <a:pt x="531" y="534"/>
                        <a:pt x="485" y="563"/>
                      </a:cubicBezTo>
                      <a:cubicBezTo>
                        <a:pt x="454" y="658"/>
                        <a:pt x="454" y="658"/>
                        <a:pt x="454" y="658"/>
                      </a:cubicBezTo>
                      <a:cubicBezTo>
                        <a:pt x="250" y="658"/>
                        <a:pt x="250" y="658"/>
                        <a:pt x="250" y="658"/>
                      </a:cubicBezTo>
                      <a:cubicBezTo>
                        <a:pt x="219" y="565"/>
                        <a:pt x="219" y="565"/>
                        <a:pt x="219" y="565"/>
                      </a:cubicBezTo>
                      <a:cubicBezTo>
                        <a:pt x="172" y="536"/>
                        <a:pt x="135" y="491"/>
                        <a:pt x="115" y="439"/>
                      </a:cubicBezTo>
                      <a:cubicBezTo>
                        <a:pt x="105" y="411"/>
                        <a:pt x="99" y="382"/>
                        <a:pt x="99" y="351"/>
                      </a:cubicBezTo>
                      <a:cubicBezTo>
                        <a:pt x="99" y="212"/>
                        <a:pt x="212" y="99"/>
                        <a:pt x="351" y="99"/>
                      </a:cubicBezTo>
                      <a:cubicBezTo>
                        <a:pt x="490" y="99"/>
                        <a:pt x="603" y="212"/>
                        <a:pt x="603" y="351"/>
                      </a:cubicBezTo>
                      <a:cubicBezTo>
                        <a:pt x="603" y="381"/>
                        <a:pt x="597" y="411"/>
                        <a:pt x="587" y="43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95469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278" name="Tekstvak 277">
                <a:extLst>
                  <a:ext uri="{FF2B5EF4-FFF2-40B4-BE49-F238E27FC236}">
                    <a16:creationId xmlns:a16="http://schemas.microsoft.com/office/drawing/2014/main" id="{64E3639A-4154-48A2-88EE-06E6D19E55BF}"/>
                  </a:ext>
                </a:extLst>
              </p:cNvPr>
              <p:cNvSpPr txBox="1"/>
              <p:nvPr userDrawn="1"/>
            </p:nvSpPr>
            <p:spPr>
              <a:xfrm>
                <a:off x="-1753862" y="6420664"/>
                <a:ext cx="759635" cy="389909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Inspiration</a:t>
                </a:r>
              </a:p>
            </p:txBody>
          </p:sp>
        </p:grpSp>
      </p:grpSp>
      <p:grpSp>
        <p:nvGrpSpPr>
          <p:cNvPr id="324" name="INSTRUCTION">
            <a:extLst>
              <a:ext uri="{FF2B5EF4-FFF2-40B4-BE49-F238E27FC236}">
                <a16:creationId xmlns:a16="http://schemas.microsoft.com/office/drawing/2014/main" id="{5E1168D6-2F37-42CC-9A62-FECC845FAA4C}"/>
              </a:ext>
            </a:extLst>
          </p:cNvPr>
          <p:cNvGrpSpPr/>
          <p:nvPr userDrawn="1"/>
        </p:nvGrpSpPr>
        <p:grpSpPr>
          <a:xfrm>
            <a:off x="12377595" y="-1"/>
            <a:ext cx="3693386" cy="6640349"/>
            <a:chOff x="-3786165" y="-1"/>
            <a:chExt cx="3693386" cy="6640349"/>
          </a:xfrm>
        </p:grpSpPr>
        <p:sp>
          <p:nvSpPr>
            <p:cNvPr id="325" name="Rechthoek 324">
              <a:extLst>
                <a:ext uri="{FF2B5EF4-FFF2-40B4-BE49-F238E27FC236}">
                  <a16:creationId xmlns:a16="http://schemas.microsoft.com/office/drawing/2014/main" id="{DCC0A5EF-8AA3-46AE-BDF2-15EC9953B03E}"/>
                </a:ext>
              </a:extLst>
            </p:cNvPr>
            <p:cNvSpPr/>
            <p:nvPr userDrawn="1"/>
          </p:nvSpPr>
          <p:spPr>
            <a:xfrm>
              <a:off x="-3786165" y="-1"/>
              <a:ext cx="3593091" cy="5991727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1" i="0" u="none" strike="noStrike" kern="1200" cap="all" spc="0" normalizeH="0" baseline="0" noProof="0" dirty="0">
                  <a:ln>
                    <a:noFill/>
                  </a:ln>
                  <a:solidFill>
                    <a:srgbClr val="002E67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Insert/edit an image</a:t>
              </a:r>
            </a:p>
          </p:txBody>
        </p:sp>
        <p:sp>
          <p:nvSpPr>
            <p:cNvPr id="326" name="Ovaal 325">
              <a:extLst>
                <a:ext uri="{FF2B5EF4-FFF2-40B4-BE49-F238E27FC236}">
                  <a16:creationId xmlns:a16="http://schemas.microsoft.com/office/drawing/2014/main" id="{4D5A76BE-2183-4B5C-99BE-958ABA5C4F3B}"/>
                </a:ext>
              </a:extLst>
            </p:cNvPr>
            <p:cNvSpPr/>
            <p:nvPr userDrawn="1"/>
          </p:nvSpPr>
          <p:spPr>
            <a:xfrm>
              <a:off x="-3603587" y="46532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327" name="Rechthoek 326">
              <a:extLst>
                <a:ext uri="{FF2B5EF4-FFF2-40B4-BE49-F238E27FC236}">
                  <a16:creationId xmlns:a16="http://schemas.microsoft.com/office/drawing/2014/main" id="{692F571D-E8F8-4121-A497-A9C859549706}"/>
                </a:ext>
              </a:extLst>
            </p:cNvPr>
            <p:cNvSpPr/>
            <p:nvPr userDrawn="1"/>
          </p:nvSpPr>
          <p:spPr>
            <a:xfrm>
              <a:off x="-3319415" y="465324"/>
              <a:ext cx="2962706" cy="668152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If necessary, delete the existing image</a:t>
              </a:r>
              <a:b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</a:b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by using the </a:t>
              </a:r>
              <a:r>
                <a:rPr kumimoji="0" lang="en-GB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‘Backspace key’</a:t>
              </a: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. Select the placeholder, go to the tab </a:t>
              </a:r>
              <a:r>
                <a:rPr kumimoji="0" lang="en-GB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‘</a:t>
              </a:r>
              <a:r>
                <a:rPr kumimoji="0" lang="en-GB" sz="12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Slidebuilder</a:t>
              </a:r>
              <a:r>
                <a:rPr kumimoji="0" lang="en-GB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’</a:t>
              </a: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and click on the button </a:t>
              </a:r>
              <a:r>
                <a:rPr kumimoji="0" lang="en-GB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‘Images’</a:t>
              </a: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.</a:t>
              </a:r>
            </a:p>
          </p:txBody>
        </p:sp>
        <p:sp>
          <p:nvSpPr>
            <p:cNvPr id="328" name="Ovaal 327">
              <a:extLst>
                <a:ext uri="{FF2B5EF4-FFF2-40B4-BE49-F238E27FC236}">
                  <a16:creationId xmlns:a16="http://schemas.microsoft.com/office/drawing/2014/main" id="{839169E6-992F-4F50-96BC-BF02EAE26D06}"/>
                </a:ext>
              </a:extLst>
            </p:cNvPr>
            <p:cNvSpPr/>
            <p:nvPr userDrawn="1"/>
          </p:nvSpPr>
          <p:spPr>
            <a:xfrm>
              <a:off x="-3603587" y="2633935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329" name="Rechthoek 328">
              <a:extLst>
                <a:ext uri="{FF2B5EF4-FFF2-40B4-BE49-F238E27FC236}">
                  <a16:creationId xmlns:a16="http://schemas.microsoft.com/office/drawing/2014/main" id="{B7673BE4-703C-4A4D-BD11-016C27DA0A55}"/>
                </a:ext>
              </a:extLst>
            </p:cNvPr>
            <p:cNvSpPr/>
            <p:nvPr userDrawn="1"/>
          </p:nvSpPr>
          <p:spPr>
            <a:xfrm>
              <a:off x="-3319416" y="2633936"/>
              <a:ext cx="3126341" cy="462795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Click with the right mouse button on the thumbnail display of the slide on the left side </a:t>
              </a:r>
              <a:b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</a:b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of the screen and choose </a:t>
              </a:r>
              <a:r>
                <a:rPr kumimoji="0" lang="en-GB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‘Reset slide’</a:t>
              </a: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.</a:t>
              </a:r>
            </a:p>
          </p:txBody>
        </p:sp>
        <p:sp>
          <p:nvSpPr>
            <p:cNvPr id="330" name="Ovaal 329">
              <a:extLst>
                <a:ext uri="{FF2B5EF4-FFF2-40B4-BE49-F238E27FC236}">
                  <a16:creationId xmlns:a16="http://schemas.microsoft.com/office/drawing/2014/main" id="{1C8DD799-05CA-4E36-B387-78E962F05D0B}"/>
                </a:ext>
              </a:extLst>
            </p:cNvPr>
            <p:cNvSpPr/>
            <p:nvPr userDrawn="1"/>
          </p:nvSpPr>
          <p:spPr>
            <a:xfrm>
              <a:off x="-3603587" y="4226365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331" name="Rechthoek 330">
              <a:extLst>
                <a:ext uri="{FF2B5EF4-FFF2-40B4-BE49-F238E27FC236}">
                  <a16:creationId xmlns:a16="http://schemas.microsoft.com/office/drawing/2014/main" id="{2DD08B91-490F-463C-9957-BDF66E41F36A}"/>
                </a:ext>
              </a:extLst>
            </p:cNvPr>
            <p:cNvSpPr/>
            <p:nvPr userDrawn="1"/>
          </p:nvSpPr>
          <p:spPr>
            <a:xfrm>
              <a:off x="-3319416" y="4226366"/>
              <a:ext cx="2944683" cy="820954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To scale or drag the image, go to the tab </a:t>
              </a:r>
              <a:r>
                <a:rPr kumimoji="0" lang="en-GB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‘Picture Tools - Format’</a:t>
              </a: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and click on</a:t>
              </a:r>
              <a:b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</a:b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the button </a:t>
              </a:r>
              <a:r>
                <a:rPr kumimoji="0" lang="en-GB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‘Crop’</a:t>
              </a: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. Scale the image itself with</a:t>
              </a:r>
              <a:b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</a:b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the spheres and scale the image frame with the brackets.</a:t>
              </a:r>
            </a:p>
          </p:txBody>
        </p:sp>
        <p:sp>
          <p:nvSpPr>
            <p:cNvPr id="332" name="Rechthoek 331">
              <a:extLst>
                <a:ext uri="{FF2B5EF4-FFF2-40B4-BE49-F238E27FC236}">
                  <a16:creationId xmlns:a16="http://schemas.microsoft.com/office/drawing/2014/main" id="{0064157E-CC31-4C9D-B52A-3FAC9A60A95B}"/>
                </a:ext>
              </a:extLst>
            </p:cNvPr>
            <p:cNvSpPr/>
            <p:nvPr userDrawn="1"/>
          </p:nvSpPr>
          <p:spPr>
            <a:xfrm>
              <a:off x="-3316836" y="3200265"/>
              <a:ext cx="1239216" cy="719917"/>
            </a:xfrm>
            <a:prstGeom prst="rect">
              <a:avLst/>
            </a:prstGeom>
            <a:pattFill prst="wdUpDiag">
              <a:fgClr>
                <a:srgbClr val="E0E0E0"/>
              </a:fgClr>
              <a:bgClr>
                <a:srgbClr val="ECECEC"/>
              </a:bgClr>
            </a:pattFill>
            <a:ln w="12700">
              <a:solidFill>
                <a:srgbClr val="D3D3D3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7200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000" b="0" i="1" u="none" strike="noStrike" kern="1200" cap="none" spc="0" normalizeH="0" baseline="0" noProof="0" dirty="0">
                <a:ln>
                  <a:noFill/>
                </a:ln>
                <a:solidFill>
                  <a:srgbClr val="211F2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grpSp>
          <p:nvGrpSpPr>
            <p:cNvPr id="333" name="Groep 332">
              <a:extLst>
                <a:ext uri="{FF2B5EF4-FFF2-40B4-BE49-F238E27FC236}">
                  <a16:creationId xmlns:a16="http://schemas.microsoft.com/office/drawing/2014/main" id="{1F636424-BFE7-4891-96E4-2D4D24ED7047}"/>
                </a:ext>
              </a:extLst>
            </p:cNvPr>
            <p:cNvGrpSpPr/>
            <p:nvPr userDrawn="1"/>
          </p:nvGrpSpPr>
          <p:grpSpPr>
            <a:xfrm>
              <a:off x="-2485819" y="3479783"/>
              <a:ext cx="1222990" cy="563933"/>
              <a:chOff x="-2485819" y="3399207"/>
              <a:chExt cx="1222990" cy="563933"/>
            </a:xfrm>
          </p:grpSpPr>
          <p:sp>
            <p:nvSpPr>
              <p:cNvPr id="433" name="Rechthoek 432">
                <a:extLst>
                  <a:ext uri="{FF2B5EF4-FFF2-40B4-BE49-F238E27FC236}">
                    <a16:creationId xmlns:a16="http://schemas.microsoft.com/office/drawing/2014/main" id="{B10A429D-0BBB-4FA3-BB40-65A62FA6B21A}"/>
                  </a:ext>
                </a:extLst>
              </p:cNvPr>
              <p:cNvSpPr/>
              <p:nvPr userDrawn="1"/>
            </p:nvSpPr>
            <p:spPr>
              <a:xfrm>
                <a:off x="-2485819" y="3399207"/>
                <a:ext cx="1176476" cy="504851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D1D1D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  <p:sp>
            <p:nvSpPr>
              <p:cNvPr id="434" name="Rechthoek 433">
                <a:extLst>
                  <a:ext uri="{FF2B5EF4-FFF2-40B4-BE49-F238E27FC236}">
                    <a16:creationId xmlns:a16="http://schemas.microsoft.com/office/drawing/2014/main" id="{A12D8554-9348-40F3-99B0-9B6F0BD9F28A}"/>
                  </a:ext>
                </a:extLst>
              </p:cNvPr>
              <p:cNvSpPr/>
              <p:nvPr userDrawn="1"/>
            </p:nvSpPr>
            <p:spPr>
              <a:xfrm>
                <a:off x="-2479584" y="3652838"/>
                <a:ext cx="1164007" cy="246701"/>
              </a:xfrm>
              <a:prstGeom prst="rect">
                <a:avLst/>
              </a:prstGeom>
              <a:solidFill>
                <a:srgbClr val="FCE4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  <p:grpSp>
            <p:nvGrpSpPr>
              <p:cNvPr id="435" name="Groep 434">
                <a:extLst>
                  <a:ext uri="{FF2B5EF4-FFF2-40B4-BE49-F238E27FC236}">
                    <a16:creationId xmlns:a16="http://schemas.microsoft.com/office/drawing/2014/main" id="{424949C1-FCCC-4007-8CD9-0E14C2387608}"/>
                  </a:ext>
                </a:extLst>
              </p:cNvPr>
              <p:cNvGrpSpPr/>
              <p:nvPr userDrawn="1"/>
            </p:nvGrpSpPr>
            <p:grpSpPr>
              <a:xfrm>
                <a:off x="-2403869" y="3460544"/>
                <a:ext cx="155951" cy="131922"/>
                <a:chOff x="12968836" y="3354170"/>
                <a:chExt cx="404806" cy="342433"/>
              </a:xfrm>
            </p:grpSpPr>
            <p:sp>
              <p:nvSpPr>
                <p:cNvPr id="448" name="Rechthoek: afgeronde hoeken 447">
                  <a:extLst>
                    <a:ext uri="{FF2B5EF4-FFF2-40B4-BE49-F238E27FC236}">
                      <a16:creationId xmlns:a16="http://schemas.microsoft.com/office/drawing/2014/main" id="{DC40F171-3576-4F2C-9745-128315BBE83B}"/>
                    </a:ext>
                  </a:extLst>
                </p:cNvPr>
                <p:cNvSpPr/>
                <p:nvPr userDrawn="1"/>
              </p:nvSpPr>
              <p:spPr>
                <a:xfrm>
                  <a:off x="12968836" y="3354170"/>
                  <a:ext cx="404806" cy="342433"/>
                </a:xfrm>
                <a:prstGeom prst="roundRect">
                  <a:avLst>
                    <a:gd name="adj" fmla="val 2911"/>
                  </a:avLst>
                </a:prstGeom>
                <a:solidFill>
                  <a:schemeClr val="bg1"/>
                </a:solidFill>
                <a:ln w="12700">
                  <a:solidFill>
                    <a:srgbClr val="81818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449" name="Rechthoek 448">
                  <a:extLst>
                    <a:ext uri="{FF2B5EF4-FFF2-40B4-BE49-F238E27FC236}">
                      <a16:creationId xmlns:a16="http://schemas.microsoft.com/office/drawing/2014/main" id="{57D0E22E-C36D-4A15-A6EE-830F868DBADD}"/>
                    </a:ext>
                  </a:extLst>
                </p:cNvPr>
                <p:cNvSpPr/>
                <p:nvPr userDrawn="1"/>
              </p:nvSpPr>
              <p:spPr>
                <a:xfrm>
                  <a:off x="13025180" y="3401181"/>
                  <a:ext cx="305213" cy="41563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450" name="Rechthoek 449">
                  <a:extLst>
                    <a:ext uri="{FF2B5EF4-FFF2-40B4-BE49-F238E27FC236}">
                      <a16:creationId xmlns:a16="http://schemas.microsoft.com/office/drawing/2014/main" id="{19CD6CD0-B177-4C08-B8C4-FC74B2481B1E}"/>
                    </a:ext>
                  </a:extLst>
                </p:cNvPr>
                <p:cNvSpPr/>
                <p:nvPr userDrawn="1"/>
              </p:nvSpPr>
              <p:spPr>
                <a:xfrm>
                  <a:off x="13025181" y="3471575"/>
                  <a:ext cx="118778" cy="181691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451" name="Rechthoek 450">
                  <a:extLst>
                    <a:ext uri="{FF2B5EF4-FFF2-40B4-BE49-F238E27FC236}">
                      <a16:creationId xmlns:a16="http://schemas.microsoft.com/office/drawing/2014/main" id="{988C831C-B00A-4276-BF4A-4DB63707392E}"/>
                    </a:ext>
                  </a:extLst>
                </p:cNvPr>
                <p:cNvSpPr/>
                <p:nvPr userDrawn="1"/>
              </p:nvSpPr>
              <p:spPr>
                <a:xfrm>
                  <a:off x="13180812" y="3481982"/>
                  <a:ext cx="13527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452" name="Rechthoek 451">
                  <a:extLst>
                    <a:ext uri="{FF2B5EF4-FFF2-40B4-BE49-F238E27FC236}">
                      <a16:creationId xmlns:a16="http://schemas.microsoft.com/office/drawing/2014/main" id="{23D1419F-5FDD-49AE-9689-6FDAD1C4D365}"/>
                    </a:ext>
                  </a:extLst>
                </p:cNvPr>
                <p:cNvSpPr/>
                <p:nvPr userDrawn="1"/>
              </p:nvSpPr>
              <p:spPr>
                <a:xfrm>
                  <a:off x="13180812" y="3554800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453" name="Rechthoek 452">
                  <a:extLst>
                    <a:ext uri="{FF2B5EF4-FFF2-40B4-BE49-F238E27FC236}">
                      <a16:creationId xmlns:a16="http://schemas.microsoft.com/office/drawing/2014/main" id="{0540867D-B986-4CDA-B979-9C7DC085D534}"/>
                    </a:ext>
                  </a:extLst>
                </p:cNvPr>
                <p:cNvSpPr/>
                <p:nvPr userDrawn="1"/>
              </p:nvSpPr>
              <p:spPr>
                <a:xfrm>
                  <a:off x="13180812" y="3627618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436" name="Groep 435">
                <a:extLst>
                  <a:ext uri="{FF2B5EF4-FFF2-40B4-BE49-F238E27FC236}">
                    <a16:creationId xmlns:a16="http://schemas.microsoft.com/office/drawing/2014/main" id="{E43A202D-C57B-4B0C-9BE2-E730202CACC9}"/>
                  </a:ext>
                </a:extLst>
              </p:cNvPr>
              <p:cNvGrpSpPr/>
              <p:nvPr userDrawn="1"/>
            </p:nvGrpSpPr>
            <p:grpSpPr>
              <a:xfrm>
                <a:off x="-2423424" y="3690208"/>
                <a:ext cx="166739" cy="218963"/>
                <a:chOff x="12940828" y="3950597"/>
                <a:chExt cx="432813" cy="568367"/>
              </a:xfrm>
            </p:grpSpPr>
            <p:grpSp>
              <p:nvGrpSpPr>
                <p:cNvPr id="440" name="Groep 439">
                  <a:extLst>
                    <a:ext uri="{FF2B5EF4-FFF2-40B4-BE49-F238E27FC236}">
                      <a16:creationId xmlns:a16="http://schemas.microsoft.com/office/drawing/2014/main" id="{821E0212-9013-40C9-A76A-A2D382EF883F}"/>
                    </a:ext>
                  </a:extLst>
                </p:cNvPr>
                <p:cNvGrpSpPr/>
                <p:nvPr userDrawn="1"/>
              </p:nvGrpSpPr>
              <p:grpSpPr>
                <a:xfrm>
                  <a:off x="13000382" y="4006891"/>
                  <a:ext cx="373259" cy="315747"/>
                  <a:chOff x="12968836" y="3354170"/>
                  <a:chExt cx="404806" cy="342433"/>
                </a:xfrm>
              </p:grpSpPr>
              <p:sp>
                <p:nvSpPr>
                  <p:cNvPr id="442" name="Rechthoek: afgeronde hoeken 441">
                    <a:extLst>
                      <a:ext uri="{FF2B5EF4-FFF2-40B4-BE49-F238E27FC236}">
                        <a16:creationId xmlns:a16="http://schemas.microsoft.com/office/drawing/2014/main" id="{CB3A6FD8-BB9C-41F7-95B6-35F5856AD7F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968836" y="3354170"/>
                    <a:ext cx="404806" cy="342433"/>
                  </a:xfrm>
                  <a:prstGeom prst="roundRect">
                    <a:avLst>
                      <a:gd name="adj" fmla="val 2911"/>
                    </a:avLst>
                  </a:prstGeom>
                  <a:solidFill>
                    <a:schemeClr val="bg1"/>
                  </a:solidFill>
                  <a:ln w="12700">
                    <a:solidFill>
                      <a:srgbClr val="81818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90000"/>
                      </a:lnSpc>
                      <a:spcBef>
                        <a:spcPts val="600"/>
                      </a:spcBef>
                      <a:spcAft>
                        <a:spcPts val="60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443" name="Rechthoek 442">
                    <a:extLst>
                      <a:ext uri="{FF2B5EF4-FFF2-40B4-BE49-F238E27FC236}">
                        <a16:creationId xmlns:a16="http://schemas.microsoft.com/office/drawing/2014/main" id="{53D87BE8-198A-4F53-98CB-74F428993B4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25180" y="3401181"/>
                    <a:ext cx="305213" cy="41563"/>
                  </a:xfrm>
                  <a:prstGeom prst="rect">
                    <a:avLst/>
                  </a:prstGeom>
                  <a:solidFill>
                    <a:srgbClr val="D1D1D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444" name="Rechthoek 443">
                    <a:extLst>
                      <a:ext uri="{FF2B5EF4-FFF2-40B4-BE49-F238E27FC236}">
                        <a16:creationId xmlns:a16="http://schemas.microsoft.com/office/drawing/2014/main" id="{4D16F762-745B-45FC-8476-CDE12A6FB7F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25181" y="3471575"/>
                    <a:ext cx="118778" cy="181691"/>
                  </a:xfrm>
                  <a:prstGeom prst="rect">
                    <a:avLst/>
                  </a:prstGeom>
                  <a:solidFill>
                    <a:srgbClr val="D1D1D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445" name="Rechthoek 444">
                    <a:extLst>
                      <a:ext uri="{FF2B5EF4-FFF2-40B4-BE49-F238E27FC236}">
                        <a16:creationId xmlns:a16="http://schemas.microsoft.com/office/drawing/2014/main" id="{F4CB8238-B819-4E44-91E7-1100DBCF77D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481982"/>
                    <a:ext cx="13527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446" name="Rechthoek 445">
                    <a:extLst>
                      <a:ext uri="{FF2B5EF4-FFF2-40B4-BE49-F238E27FC236}">
                        <a16:creationId xmlns:a16="http://schemas.microsoft.com/office/drawing/2014/main" id="{0E9E834D-146E-4FAD-AE88-769A8923DA4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554800"/>
                    <a:ext cx="6941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447" name="Rechthoek 446">
                    <a:extLst>
                      <a:ext uri="{FF2B5EF4-FFF2-40B4-BE49-F238E27FC236}">
                        <a16:creationId xmlns:a16="http://schemas.microsoft.com/office/drawing/2014/main" id="{B4D07DAF-CBC3-463F-91A2-EA873033AA8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627618"/>
                    <a:ext cx="6941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endParaRPr>
                  </a:p>
                </p:txBody>
              </p:sp>
            </p:grpSp>
            <p:sp>
              <p:nvSpPr>
                <p:cNvPr id="441" name="Boog 440">
                  <a:extLst>
                    <a:ext uri="{FF2B5EF4-FFF2-40B4-BE49-F238E27FC236}">
                      <a16:creationId xmlns:a16="http://schemas.microsoft.com/office/drawing/2014/main" id="{CC7BC9BA-357C-449E-B2C8-1EB58D0FBF37}"/>
                    </a:ext>
                  </a:extLst>
                </p:cNvPr>
                <p:cNvSpPr/>
                <p:nvPr userDrawn="1"/>
              </p:nvSpPr>
              <p:spPr>
                <a:xfrm rot="17637075">
                  <a:off x="12776155" y="4115270"/>
                  <a:ext cx="568367" cy="239021"/>
                </a:xfrm>
                <a:prstGeom prst="arc">
                  <a:avLst>
                    <a:gd name="adj1" fmla="val 15959368"/>
                    <a:gd name="adj2" fmla="val 1354623"/>
                  </a:avLst>
                </a:prstGeom>
                <a:noFill/>
                <a:ln w="19050" cap="flat" cmpd="sng" algn="ctr">
                  <a:solidFill>
                    <a:srgbClr val="4D82B8"/>
                  </a:solidFill>
                  <a:prstDash val="solid"/>
                  <a:headEnd type="arrow" w="med" len="sm"/>
                </a:ln>
                <a:effectLst/>
              </p:spPr>
              <p:txBody>
                <a:bodyPr rtlCol="0" anchor="ctr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</p:grpSp>
          <p:sp>
            <p:nvSpPr>
              <p:cNvPr id="437" name="Tekstvak 436">
                <a:extLst>
                  <a:ext uri="{FF2B5EF4-FFF2-40B4-BE49-F238E27FC236}">
                    <a16:creationId xmlns:a16="http://schemas.microsoft.com/office/drawing/2014/main" id="{FA542BC7-68BB-4E30-9C1B-2F908FB50F07}"/>
                  </a:ext>
                </a:extLst>
              </p:cNvPr>
              <p:cNvSpPr txBox="1"/>
              <p:nvPr userDrawn="1"/>
            </p:nvSpPr>
            <p:spPr>
              <a:xfrm>
                <a:off x="-2245455" y="3460544"/>
                <a:ext cx="896116" cy="134709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marR="0" lvl="0" indent="0" algn="l" defTabSz="1217512" rtl="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Layout</a:t>
                </a:r>
              </a:p>
            </p:txBody>
          </p:sp>
          <p:sp>
            <p:nvSpPr>
              <p:cNvPr id="438" name="Tekstvak 437">
                <a:extLst>
                  <a:ext uri="{FF2B5EF4-FFF2-40B4-BE49-F238E27FC236}">
                    <a16:creationId xmlns:a16="http://schemas.microsoft.com/office/drawing/2014/main" id="{53E6F9FA-B4DE-41D1-B151-29D1314FE041}"/>
                  </a:ext>
                </a:extLst>
              </p:cNvPr>
              <p:cNvSpPr txBox="1"/>
              <p:nvPr userDrawn="1"/>
            </p:nvSpPr>
            <p:spPr>
              <a:xfrm>
                <a:off x="-2258884" y="3712980"/>
                <a:ext cx="909545" cy="126416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marR="0" lvl="0" indent="0" algn="l" defTabSz="1217512" rtl="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Reset slide</a:t>
                </a:r>
              </a:p>
            </p:txBody>
          </p:sp>
          <p:sp>
            <p:nvSpPr>
              <p:cNvPr id="439" name="Vrije vorm: vorm 438">
                <a:extLst>
                  <a:ext uri="{FF2B5EF4-FFF2-40B4-BE49-F238E27FC236}">
                    <a16:creationId xmlns:a16="http://schemas.microsoft.com/office/drawing/2014/main" id="{F926BA52-23E6-42F7-A3C9-BDCA9E602787}"/>
                  </a:ext>
                </a:extLst>
              </p:cNvPr>
              <p:cNvSpPr/>
              <p:nvPr userDrawn="1"/>
            </p:nvSpPr>
            <p:spPr>
              <a:xfrm>
                <a:off x="-1360391" y="3783140"/>
                <a:ext cx="97562" cy="180000"/>
              </a:xfrm>
              <a:custGeom>
                <a:avLst/>
                <a:gdLst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41194 w 880280"/>
                  <a:gd name="connsiteY2" fmla="*/ 96899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27546 w 880280"/>
                  <a:gd name="connsiteY2" fmla="*/ 975815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00250 w 880280"/>
                  <a:gd name="connsiteY2" fmla="*/ 100311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11791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498144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80280" h="1624084">
                    <a:moveTo>
                      <a:pt x="0" y="0"/>
                    </a:moveTo>
                    <a:lnTo>
                      <a:pt x="0" y="1262418"/>
                    </a:lnTo>
                    <a:lnTo>
                      <a:pt x="313898" y="996287"/>
                    </a:lnTo>
                    <a:lnTo>
                      <a:pt x="620973" y="1624084"/>
                    </a:lnTo>
                    <a:lnTo>
                      <a:pt x="839337" y="1480782"/>
                    </a:lnTo>
                    <a:lnTo>
                      <a:pt x="498144" y="900753"/>
                    </a:lnTo>
                    <a:lnTo>
                      <a:pt x="880280" y="89392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00" b="0" i="0" u="none" strike="noStrike" kern="1200" cap="all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334" name="Groep 333">
              <a:extLst>
                <a:ext uri="{FF2B5EF4-FFF2-40B4-BE49-F238E27FC236}">
                  <a16:creationId xmlns:a16="http://schemas.microsoft.com/office/drawing/2014/main" id="{6AF8E7A8-D67D-44A9-AE06-8385213BC78B}"/>
                </a:ext>
              </a:extLst>
            </p:cNvPr>
            <p:cNvGrpSpPr/>
            <p:nvPr userDrawn="1"/>
          </p:nvGrpSpPr>
          <p:grpSpPr>
            <a:xfrm>
              <a:off x="-3786165" y="5680652"/>
              <a:ext cx="3693386" cy="959696"/>
              <a:chOff x="-3786437" y="6163468"/>
              <a:chExt cx="3693386" cy="959696"/>
            </a:xfrm>
          </p:grpSpPr>
          <p:sp>
            <p:nvSpPr>
              <p:cNvPr id="423" name="Rechthoek 422">
                <a:extLst>
                  <a:ext uri="{FF2B5EF4-FFF2-40B4-BE49-F238E27FC236}">
                    <a16:creationId xmlns:a16="http://schemas.microsoft.com/office/drawing/2014/main" id="{3326B6B6-6045-49E5-9C7B-2CD40A92B26C}"/>
                  </a:ext>
                </a:extLst>
              </p:cNvPr>
              <p:cNvSpPr/>
              <p:nvPr userDrawn="1"/>
            </p:nvSpPr>
            <p:spPr>
              <a:xfrm>
                <a:off x="-3786437" y="6295164"/>
                <a:ext cx="3593637" cy="828000"/>
              </a:xfrm>
              <a:prstGeom prst="rect">
                <a:avLst/>
              </a:prstGeom>
              <a:solidFill>
                <a:srgbClr val="ECECEC"/>
              </a:solidFill>
              <a:ln w="6350">
                <a:solidFill>
                  <a:srgbClr val="ECECE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44000" rIns="180000" bIns="144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200" b="1" i="0" u="none" strike="noStrike" kern="1200" cap="all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Want to know more?</a:t>
                </a:r>
                <a:br>
                  <a:rPr kumimoji="0" lang="en-GB" sz="1200" b="1" i="0" u="none" strike="noStrike" kern="1200" cap="all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</a:br>
                <a:r>
                  <a:rPr kumimoji="0" lang="en-GB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Go to the tab</a:t>
                </a:r>
                <a:r>
                  <a:rPr kumimoji="0" lang="en-GB" sz="1200" b="1" i="0" u="none" strike="noStrike" kern="1200" cap="all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'SLIDEBUILDER’ </a:t>
                </a:r>
                <a:r>
                  <a:rPr kumimoji="0" lang="en-GB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and click</a:t>
                </a:r>
                <a:br>
                  <a:rPr kumimoji="0" lang="en-GB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</a:br>
                <a:r>
                  <a:rPr kumimoji="0" lang="en-GB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on the button </a:t>
                </a:r>
                <a:r>
                  <a:rPr kumimoji="0" lang="en-GB" sz="1200" b="1" i="0" u="none" strike="noStrike" kern="1200" cap="all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‘Inspiration'</a:t>
                </a:r>
              </a:p>
            </p:txBody>
          </p:sp>
          <p:grpSp>
            <p:nvGrpSpPr>
              <p:cNvPr id="424" name="ICOON_info">
                <a:extLst>
                  <a:ext uri="{FF2B5EF4-FFF2-40B4-BE49-F238E27FC236}">
                    <a16:creationId xmlns:a16="http://schemas.microsoft.com/office/drawing/2014/main" id="{E5F6FAC2-6D2F-4CFA-B91E-6B1D6CE77A33}"/>
                  </a:ext>
                </a:extLst>
              </p:cNvPr>
              <p:cNvGrpSpPr/>
              <p:nvPr userDrawn="1"/>
            </p:nvGrpSpPr>
            <p:grpSpPr>
              <a:xfrm>
                <a:off x="-376736" y="6163468"/>
                <a:ext cx="283685" cy="283685"/>
                <a:chOff x="-510741" y="5913713"/>
                <a:chExt cx="267555" cy="267555"/>
              </a:xfrm>
            </p:grpSpPr>
            <p:sp>
              <p:nvSpPr>
                <p:cNvPr id="431" name="Ovaal 430">
                  <a:extLst>
                    <a:ext uri="{FF2B5EF4-FFF2-40B4-BE49-F238E27FC236}">
                      <a16:creationId xmlns:a16="http://schemas.microsoft.com/office/drawing/2014/main" id="{40303A10-C75F-40DB-B5D9-EBBDFF870373}"/>
                    </a:ext>
                  </a:extLst>
                </p:cNvPr>
                <p:cNvSpPr/>
                <p:nvPr userDrawn="1"/>
              </p:nvSpPr>
              <p:spPr>
                <a:xfrm>
                  <a:off x="-491853" y="5932072"/>
                  <a:ext cx="230835" cy="230835"/>
                </a:xfrm>
                <a:prstGeom prst="ellipse">
                  <a:avLst/>
                </a:prstGeom>
                <a:solidFill>
                  <a:srgbClr val="211F2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600" b="0" i="0" u="none" strike="noStrike" kern="1200" cap="all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432" name="Graphic 163" descr="Informatie">
                  <a:extLst>
                    <a:ext uri="{FF2B5EF4-FFF2-40B4-BE49-F238E27FC236}">
                      <a16:creationId xmlns:a16="http://schemas.microsoft.com/office/drawing/2014/main" id="{523E391F-2B0F-43B9-A49E-D66CACDEBDBA}"/>
                    </a:ext>
                  </a:extLst>
                </p:cNvPr>
                <p:cNvSpPr/>
                <p:nvPr/>
              </p:nvSpPr>
              <p:spPr>
                <a:xfrm>
                  <a:off x="-510741" y="5913713"/>
                  <a:ext cx="267555" cy="267555"/>
                </a:xfrm>
                <a:custGeom>
                  <a:avLst/>
                  <a:gdLst>
                    <a:gd name="connsiteX0" fmla="*/ 145860 w 291719"/>
                    <a:gd name="connsiteY0" fmla="*/ 0 h 291719"/>
                    <a:gd name="connsiteX1" fmla="*/ 0 w 291719"/>
                    <a:gd name="connsiteY1" fmla="*/ 145860 h 291719"/>
                    <a:gd name="connsiteX2" fmla="*/ 145860 w 291719"/>
                    <a:gd name="connsiteY2" fmla="*/ 291720 h 291719"/>
                    <a:gd name="connsiteX3" fmla="*/ 291720 w 291719"/>
                    <a:gd name="connsiteY3" fmla="*/ 145860 h 291719"/>
                    <a:gd name="connsiteX4" fmla="*/ 145860 w 291719"/>
                    <a:gd name="connsiteY4" fmla="*/ 0 h 291719"/>
                    <a:gd name="connsiteX5" fmla="*/ 138183 w 291719"/>
                    <a:gd name="connsiteY5" fmla="*/ 38384 h 291719"/>
                    <a:gd name="connsiteX6" fmla="*/ 157375 w 291719"/>
                    <a:gd name="connsiteY6" fmla="*/ 57576 h 291719"/>
                    <a:gd name="connsiteX7" fmla="*/ 138183 w 291719"/>
                    <a:gd name="connsiteY7" fmla="*/ 76768 h 291719"/>
                    <a:gd name="connsiteX8" fmla="*/ 118991 w 291719"/>
                    <a:gd name="connsiteY8" fmla="*/ 57576 h 291719"/>
                    <a:gd name="connsiteX9" fmla="*/ 138183 w 291719"/>
                    <a:gd name="connsiteY9" fmla="*/ 38384 h 291719"/>
                    <a:gd name="connsiteX10" fmla="*/ 184244 w 291719"/>
                    <a:gd name="connsiteY10" fmla="*/ 253336 h 291719"/>
                    <a:gd name="connsiteX11" fmla="*/ 107476 w 291719"/>
                    <a:gd name="connsiteY11" fmla="*/ 253336 h 291719"/>
                    <a:gd name="connsiteX12" fmla="*/ 107476 w 291719"/>
                    <a:gd name="connsiteY12" fmla="*/ 230305 h 291719"/>
                    <a:gd name="connsiteX13" fmla="*/ 134345 w 291719"/>
                    <a:gd name="connsiteY13" fmla="*/ 230305 h 291719"/>
                    <a:gd name="connsiteX14" fmla="*/ 134345 w 291719"/>
                    <a:gd name="connsiteY14" fmla="*/ 115153 h 291719"/>
                    <a:gd name="connsiteX15" fmla="*/ 111314 w 291719"/>
                    <a:gd name="connsiteY15" fmla="*/ 115153 h 291719"/>
                    <a:gd name="connsiteX16" fmla="*/ 111314 w 291719"/>
                    <a:gd name="connsiteY16" fmla="*/ 92122 h 291719"/>
                    <a:gd name="connsiteX17" fmla="*/ 157375 w 291719"/>
                    <a:gd name="connsiteY17" fmla="*/ 92122 h 291719"/>
                    <a:gd name="connsiteX18" fmla="*/ 157375 w 291719"/>
                    <a:gd name="connsiteY18" fmla="*/ 115153 h 291719"/>
                    <a:gd name="connsiteX19" fmla="*/ 157375 w 291719"/>
                    <a:gd name="connsiteY19" fmla="*/ 230305 h 291719"/>
                    <a:gd name="connsiteX20" fmla="*/ 184244 w 291719"/>
                    <a:gd name="connsiteY20" fmla="*/ 230305 h 291719"/>
                    <a:gd name="connsiteX21" fmla="*/ 184244 w 291719"/>
                    <a:gd name="connsiteY21" fmla="*/ 253336 h 2917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291719" h="291719">
                      <a:moveTo>
                        <a:pt x="145860" y="0"/>
                      </a:moveTo>
                      <a:cubicBezTo>
                        <a:pt x="65253" y="0"/>
                        <a:pt x="0" y="65253"/>
                        <a:pt x="0" y="145860"/>
                      </a:cubicBezTo>
                      <a:cubicBezTo>
                        <a:pt x="0" y="226467"/>
                        <a:pt x="65253" y="291720"/>
                        <a:pt x="145860" y="291720"/>
                      </a:cubicBezTo>
                      <a:cubicBezTo>
                        <a:pt x="226467" y="291720"/>
                        <a:pt x="291720" y="226467"/>
                        <a:pt x="291720" y="145860"/>
                      </a:cubicBezTo>
                      <a:cubicBezTo>
                        <a:pt x="291720" y="65253"/>
                        <a:pt x="226467" y="0"/>
                        <a:pt x="145860" y="0"/>
                      </a:cubicBezTo>
                      <a:close/>
                      <a:moveTo>
                        <a:pt x="138183" y="38384"/>
                      </a:moveTo>
                      <a:cubicBezTo>
                        <a:pt x="148931" y="38384"/>
                        <a:pt x="157375" y="46829"/>
                        <a:pt x="157375" y="57576"/>
                      </a:cubicBezTo>
                      <a:cubicBezTo>
                        <a:pt x="157375" y="68324"/>
                        <a:pt x="148931" y="76768"/>
                        <a:pt x="138183" y="76768"/>
                      </a:cubicBezTo>
                      <a:cubicBezTo>
                        <a:pt x="127435" y="76768"/>
                        <a:pt x="118991" y="68324"/>
                        <a:pt x="118991" y="57576"/>
                      </a:cubicBezTo>
                      <a:cubicBezTo>
                        <a:pt x="118991" y="46829"/>
                        <a:pt x="127435" y="38384"/>
                        <a:pt x="138183" y="38384"/>
                      </a:cubicBezTo>
                      <a:close/>
                      <a:moveTo>
                        <a:pt x="184244" y="253336"/>
                      </a:moveTo>
                      <a:lnTo>
                        <a:pt x="107476" y="253336"/>
                      </a:lnTo>
                      <a:lnTo>
                        <a:pt x="107476" y="230305"/>
                      </a:lnTo>
                      <a:lnTo>
                        <a:pt x="134345" y="230305"/>
                      </a:lnTo>
                      <a:lnTo>
                        <a:pt x="134345" y="115153"/>
                      </a:lnTo>
                      <a:lnTo>
                        <a:pt x="111314" y="115153"/>
                      </a:lnTo>
                      <a:lnTo>
                        <a:pt x="111314" y="92122"/>
                      </a:lnTo>
                      <a:lnTo>
                        <a:pt x="157375" y="92122"/>
                      </a:lnTo>
                      <a:lnTo>
                        <a:pt x="157375" y="115153"/>
                      </a:lnTo>
                      <a:lnTo>
                        <a:pt x="157375" y="230305"/>
                      </a:lnTo>
                      <a:lnTo>
                        <a:pt x="184244" y="230305"/>
                      </a:lnTo>
                      <a:lnTo>
                        <a:pt x="184244" y="253336"/>
                      </a:lnTo>
                      <a:close/>
                    </a:path>
                  </a:pathLst>
                </a:custGeom>
                <a:solidFill>
                  <a:srgbClr val="1FF524"/>
                </a:solidFill>
                <a:ln w="3770" cap="flat">
                  <a:noFill/>
                  <a:prstDash val="solid"/>
                  <a:miter/>
                </a:ln>
              </p:spPr>
              <p:txBody>
                <a:bodyPr rtlCol="0" anchor="ctr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425" name="Groep 424">
                <a:extLst>
                  <a:ext uri="{FF2B5EF4-FFF2-40B4-BE49-F238E27FC236}">
                    <a16:creationId xmlns:a16="http://schemas.microsoft.com/office/drawing/2014/main" id="{A54E8E01-E59C-40A1-91B4-33467C122741}"/>
                  </a:ext>
                </a:extLst>
              </p:cNvPr>
              <p:cNvGrpSpPr/>
              <p:nvPr userDrawn="1"/>
            </p:nvGrpSpPr>
            <p:grpSpPr>
              <a:xfrm>
                <a:off x="-938434" y="6420818"/>
                <a:ext cx="627798" cy="576693"/>
                <a:chOff x="-938434" y="4570310"/>
                <a:chExt cx="627798" cy="576693"/>
              </a:xfrm>
            </p:grpSpPr>
            <p:grpSp>
              <p:nvGrpSpPr>
                <p:cNvPr id="426" name="Inspireren">
                  <a:extLst>
                    <a:ext uri="{FF2B5EF4-FFF2-40B4-BE49-F238E27FC236}">
                      <a16:creationId xmlns:a16="http://schemas.microsoft.com/office/drawing/2014/main" id="{8CF31B7D-BA95-4DA7-84F4-D1D9D2BCB87A}"/>
                    </a:ext>
                  </a:extLst>
                </p:cNvPr>
                <p:cNvGrpSpPr>
                  <a:grpSpLocks noChangeAspect="1"/>
                </p:cNvGrpSpPr>
                <p:nvPr userDrawn="1"/>
              </p:nvGrpSpPr>
              <p:grpSpPr bwMode="auto">
                <a:xfrm>
                  <a:off x="-716116" y="4570310"/>
                  <a:ext cx="169778" cy="242385"/>
                  <a:chOff x="4768" y="2783"/>
                  <a:chExt cx="788" cy="1125"/>
                </a:xfrm>
                <a:gradFill>
                  <a:gsLst>
                    <a:gs pos="0">
                      <a:srgbClr val="9D9FA1"/>
                    </a:gs>
                    <a:gs pos="70000">
                      <a:srgbClr val="211F26"/>
                    </a:gs>
                  </a:gsLst>
                  <a:lin ang="2700000" scaled="0"/>
                </a:gradFill>
              </p:grpSpPr>
              <p:sp>
                <p:nvSpPr>
                  <p:cNvPr id="428" name="Freeform 12">
                    <a:extLst>
                      <a:ext uri="{FF2B5EF4-FFF2-40B4-BE49-F238E27FC236}">
                        <a16:creationId xmlns:a16="http://schemas.microsoft.com/office/drawing/2014/main" id="{1D4C0935-97D1-418D-BC4D-4A71DB56DEB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001" y="3186"/>
                    <a:ext cx="319" cy="288"/>
                  </a:xfrm>
                  <a:custGeom>
                    <a:avLst/>
                    <a:gdLst>
                      <a:gd name="T0" fmla="*/ 220 w 319"/>
                      <a:gd name="T1" fmla="*/ 288 h 288"/>
                      <a:gd name="T2" fmla="*/ 107 w 319"/>
                      <a:gd name="T3" fmla="*/ 288 h 288"/>
                      <a:gd name="T4" fmla="*/ 0 w 319"/>
                      <a:gd name="T5" fmla="*/ 0 h 288"/>
                      <a:gd name="T6" fmla="*/ 319 w 319"/>
                      <a:gd name="T7" fmla="*/ 0 h 288"/>
                      <a:gd name="T8" fmla="*/ 220 w 319"/>
                      <a:gd name="T9" fmla="*/ 288 h 28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319" h="288">
                        <a:moveTo>
                          <a:pt x="220" y="288"/>
                        </a:moveTo>
                        <a:lnTo>
                          <a:pt x="107" y="288"/>
                        </a:lnTo>
                        <a:lnTo>
                          <a:pt x="0" y="0"/>
                        </a:lnTo>
                        <a:lnTo>
                          <a:pt x="319" y="0"/>
                        </a:lnTo>
                        <a:lnTo>
                          <a:pt x="220" y="288"/>
                        </a:lnTo>
                        <a:close/>
                      </a:path>
                    </a:pathLst>
                  </a:custGeom>
                  <a:solidFill>
                    <a:srgbClr val="1FF524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95469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3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Segoe UI Ligh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29" name="Freeform 13">
                    <a:extLst>
                      <a:ext uri="{FF2B5EF4-FFF2-40B4-BE49-F238E27FC236}">
                        <a16:creationId xmlns:a16="http://schemas.microsoft.com/office/drawing/2014/main" id="{67825EFA-CABB-4AF7-A1A3-2794A192604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022" y="3796"/>
                    <a:ext cx="282" cy="112"/>
                  </a:xfrm>
                  <a:custGeom>
                    <a:avLst/>
                    <a:gdLst>
                      <a:gd name="T0" fmla="*/ 229 w 251"/>
                      <a:gd name="T1" fmla="*/ 70 h 100"/>
                      <a:gd name="T2" fmla="*/ 229 w 251"/>
                      <a:gd name="T3" fmla="*/ 69 h 100"/>
                      <a:gd name="T4" fmla="*/ 251 w 251"/>
                      <a:gd name="T5" fmla="*/ 0 h 100"/>
                      <a:gd name="T6" fmla="*/ 0 w 251"/>
                      <a:gd name="T7" fmla="*/ 0 h 100"/>
                      <a:gd name="T8" fmla="*/ 22 w 251"/>
                      <a:gd name="T9" fmla="*/ 69 h 100"/>
                      <a:gd name="T10" fmla="*/ 63 w 251"/>
                      <a:gd name="T11" fmla="*/ 100 h 100"/>
                      <a:gd name="T12" fmla="*/ 188 w 251"/>
                      <a:gd name="T13" fmla="*/ 100 h 100"/>
                      <a:gd name="T14" fmla="*/ 229 w 251"/>
                      <a:gd name="T15" fmla="*/ 71 h 100"/>
                      <a:gd name="T16" fmla="*/ 229 w 251"/>
                      <a:gd name="T17" fmla="*/ 71 h 100"/>
                      <a:gd name="T18" fmla="*/ 229 w 251"/>
                      <a:gd name="T19" fmla="*/ 70 h 1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251" h="100">
                        <a:moveTo>
                          <a:pt x="229" y="70"/>
                        </a:moveTo>
                        <a:cubicBezTo>
                          <a:pt x="229" y="70"/>
                          <a:pt x="229" y="69"/>
                          <a:pt x="229" y="69"/>
                        </a:cubicBezTo>
                        <a:cubicBezTo>
                          <a:pt x="251" y="0"/>
                          <a:pt x="251" y="0"/>
                          <a:pt x="251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22" y="69"/>
                          <a:pt x="22" y="69"/>
                          <a:pt x="22" y="69"/>
                        </a:cubicBezTo>
                        <a:cubicBezTo>
                          <a:pt x="27" y="87"/>
                          <a:pt x="44" y="100"/>
                          <a:pt x="63" y="100"/>
                        </a:cubicBezTo>
                        <a:cubicBezTo>
                          <a:pt x="188" y="100"/>
                          <a:pt x="188" y="100"/>
                          <a:pt x="188" y="100"/>
                        </a:cubicBezTo>
                        <a:cubicBezTo>
                          <a:pt x="207" y="100"/>
                          <a:pt x="223" y="88"/>
                          <a:pt x="229" y="71"/>
                        </a:cubicBezTo>
                        <a:cubicBezTo>
                          <a:pt x="229" y="71"/>
                          <a:pt x="229" y="71"/>
                          <a:pt x="229" y="71"/>
                        </a:cubicBezTo>
                        <a:lnTo>
                          <a:pt x="229" y="7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95469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3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Segoe UI Ligh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30" name="Freeform 14">
                    <a:extLst>
                      <a:ext uri="{FF2B5EF4-FFF2-40B4-BE49-F238E27FC236}">
                        <a16:creationId xmlns:a16="http://schemas.microsoft.com/office/drawing/2014/main" id="{87EF66D3-382B-427E-A2AA-57BBFF61F41C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4768" y="2783"/>
                    <a:ext cx="788" cy="966"/>
                  </a:xfrm>
                  <a:custGeom>
                    <a:avLst/>
                    <a:gdLst>
                      <a:gd name="T0" fmla="*/ 351 w 702"/>
                      <a:gd name="T1" fmla="*/ 0 h 860"/>
                      <a:gd name="T2" fmla="*/ 0 w 702"/>
                      <a:gd name="T3" fmla="*/ 351 h 860"/>
                      <a:gd name="T4" fmla="*/ 134 w 702"/>
                      <a:gd name="T5" fmla="*/ 627 h 860"/>
                      <a:gd name="T6" fmla="*/ 165 w 702"/>
                      <a:gd name="T7" fmla="*/ 718 h 860"/>
                      <a:gd name="T8" fmla="*/ 266 w 702"/>
                      <a:gd name="T9" fmla="*/ 718 h 860"/>
                      <a:gd name="T10" fmla="*/ 266 w 702"/>
                      <a:gd name="T11" fmla="*/ 718 h 860"/>
                      <a:gd name="T12" fmla="*/ 434 w 702"/>
                      <a:gd name="T13" fmla="*/ 718 h 860"/>
                      <a:gd name="T14" fmla="*/ 419 w 702"/>
                      <a:gd name="T15" fmla="*/ 760 h 860"/>
                      <a:gd name="T16" fmla="*/ 284 w 702"/>
                      <a:gd name="T17" fmla="*/ 760 h 860"/>
                      <a:gd name="T18" fmla="*/ 284 w 702"/>
                      <a:gd name="T19" fmla="*/ 760 h 860"/>
                      <a:gd name="T20" fmla="*/ 179 w 702"/>
                      <a:gd name="T21" fmla="*/ 760 h 860"/>
                      <a:gd name="T22" fmla="*/ 212 w 702"/>
                      <a:gd name="T23" fmla="*/ 860 h 860"/>
                      <a:gd name="T24" fmla="*/ 212 w 702"/>
                      <a:gd name="T25" fmla="*/ 860 h 860"/>
                      <a:gd name="T26" fmla="*/ 216 w 702"/>
                      <a:gd name="T27" fmla="*/ 860 h 860"/>
                      <a:gd name="T28" fmla="*/ 488 w 702"/>
                      <a:gd name="T29" fmla="*/ 860 h 860"/>
                      <a:gd name="T30" fmla="*/ 491 w 702"/>
                      <a:gd name="T31" fmla="*/ 860 h 860"/>
                      <a:gd name="T32" fmla="*/ 570 w 702"/>
                      <a:gd name="T33" fmla="*/ 625 h 860"/>
                      <a:gd name="T34" fmla="*/ 702 w 702"/>
                      <a:gd name="T35" fmla="*/ 351 h 860"/>
                      <a:gd name="T36" fmla="*/ 351 w 702"/>
                      <a:gd name="T37" fmla="*/ 0 h 860"/>
                      <a:gd name="T38" fmla="*/ 587 w 702"/>
                      <a:gd name="T39" fmla="*/ 438 h 860"/>
                      <a:gd name="T40" fmla="*/ 485 w 702"/>
                      <a:gd name="T41" fmla="*/ 563 h 860"/>
                      <a:gd name="T42" fmla="*/ 454 w 702"/>
                      <a:gd name="T43" fmla="*/ 658 h 860"/>
                      <a:gd name="T44" fmla="*/ 250 w 702"/>
                      <a:gd name="T45" fmla="*/ 658 h 860"/>
                      <a:gd name="T46" fmla="*/ 219 w 702"/>
                      <a:gd name="T47" fmla="*/ 565 h 860"/>
                      <a:gd name="T48" fmla="*/ 115 w 702"/>
                      <a:gd name="T49" fmla="*/ 439 h 860"/>
                      <a:gd name="T50" fmla="*/ 99 w 702"/>
                      <a:gd name="T51" fmla="*/ 351 h 860"/>
                      <a:gd name="T52" fmla="*/ 351 w 702"/>
                      <a:gd name="T53" fmla="*/ 99 h 860"/>
                      <a:gd name="T54" fmla="*/ 603 w 702"/>
                      <a:gd name="T55" fmla="*/ 351 h 860"/>
                      <a:gd name="T56" fmla="*/ 587 w 702"/>
                      <a:gd name="T57" fmla="*/ 438 h 86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</a:cxnLst>
                    <a:rect l="0" t="0" r="r" b="b"/>
                    <a:pathLst>
                      <a:path w="702" h="860">
                        <a:moveTo>
                          <a:pt x="351" y="0"/>
                        </a:moveTo>
                        <a:cubicBezTo>
                          <a:pt x="157" y="0"/>
                          <a:pt x="0" y="157"/>
                          <a:pt x="0" y="351"/>
                        </a:cubicBezTo>
                        <a:cubicBezTo>
                          <a:pt x="0" y="463"/>
                          <a:pt x="52" y="562"/>
                          <a:pt x="134" y="627"/>
                        </a:cubicBezTo>
                        <a:cubicBezTo>
                          <a:pt x="165" y="718"/>
                          <a:pt x="165" y="718"/>
                          <a:pt x="165" y="718"/>
                        </a:cubicBezTo>
                        <a:cubicBezTo>
                          <a:pt x="266" y="718"/>
                          <a:pt x="266" y="718"/>
                          <a:pt x="266" y="718"/>
                        </a:cubicBezTo>
                        <a:cubicBezTo>
                          <a:pt x="266" y="718"/>
                          <a:pt x="266" y="718"/>
                          <a:pt x="266" y="718"/>
                        </a:cubicBezTo>
                        <a:cubicBezTo>
                          <a:pt x="434" y="718"/>
                          <a:pt x="434" y="718"/>
                          <a:pt x="434" y="718"/>
                        </a:cubicBezTo>
                        <a:cubicBezTo>
                          <a:pt x="419" y="760"/>
                          <a:pt x="419" y="760"/>
                          <a:pt x="419" y="760"/>
                        </a:cubicBezTo>
                        <a:cubicBezTo>
                          <a:pt x="284" y="760"/>
                          <a:pt x="284" y="760"/>
                          <a:pt x="284" y="760"/>
                        </a:cubicBezTo>
                        <a:cubicBezTo>
                          <a:pt x="284" y="760"/>
                          <a:pt x="284" y="760"/>
                          <a:pt x="284" y="760"/>
                        </a:cubicBezTo>
                        <a:cubicBezTo>
                          <a:pt x="179" y="760"/>
                          <a:pt x="179" y="760"/>
                          <a:pt x="179" y="760"/>
                        </a:cubicBezTo>
                        <a:cubicBezTo>
                          <a:pt x="212" y="860"/>
                          <a:pt x="212" y="860"/>
                          <a:pt x="212" y="860"/>
                        </a:cubicBezTo>
                        <a:cubicBezTo>
                          <a:pt x="212" y="860"/>
                          <a:pt x="212" y="860"/>
                          <a:pt x="212" y="860"/>
                        </a:cubicBezTo>
                        <a:cubicBezTo>
                          <a:pt x="216" y="860"/>
                          <a:pt x="216" y="860"/>
                          <a:pt x="216" y="860"/>
                        </a:cubicBezTo>
                        <a:cubicBezTo>
                          <a:pt x="488" y="860"/>
                          <a:pt x="488" y="860"/>
                          <a:pt x="488" y="860"/>
                        </a:cubicBezTo>
                        <a:cubicBezTo>
                          <a:pt x="491" y="860"/>
                          <a:pt x="491" y="860"/>
                          <a:pt x="491" y="860"/>
                        </a:cubicBezTo>
                        <a:cubicBezTo>
                          <a:pt x="570" y="625"/>
                          <a:pt x="570" y="625"/>
                          <a:pt x="570" y="625"/>
                        </a:cubicBezTo>
                        <a:cubicBezTo>
                          <a:pt x="651" y="560"/>
                          <a:pt x="702" y="461"/>
                          <a:pt x="702" y="351"/>
                        </a:cubicBezTo>
                        <a:cubicBezTo>
                          <a:pt x="702" y="157"/>
                          <a:pt x="545" y="0"/>
                          <a:pt x="351" y="0"/>
                        </a:cubicBezTo>
                        <a:close/>
                        <a:moveTo>
                          <a:pt x="587" y="438"/>
                        </a:moveTo>
                        <a:cubicBezTo>
                          <a:pt x="568" y="490"/>
                          <a:pt x="531" y="534"/>
                          <a:pt x="485" y="563"/>
                        </a:cubicBezTo>
                        <a:cubicBezTo>
                          <a:pt x="454" y="658"/>
                          <a:pt x="454" y="658"/>
                          <a:pt x="454" y="658"/>
                        </a:cubicBezTo>
                        <a:cubicBezTo>
                          <a:pt x="250" y="658"/>
                          <a:pt x="250" y="658"/>
                          <a:pt x="250" y="658"/>
                        </a:cubicBezTo>
                        <a:cubicBezTo>
                          <a:pt x="219" y="565"/>
                          <a:pt x="219" y="565"/>
                          <a:pt x="219" y="565"/>
                        </a:cubicBezTo>
                        <a:cubicBezTo>
                          <a:pt x="172" y="536"/>
                          <a:pt x="135" y="491"/>
                          <a:pt x="115" y="439"/>
                        </a:cubicBezTo>
                        <a:cubicBezTo>
                          <a:pt x="105" y="411"/>
                          <a:pt x="99" y="382"/>
                          <a:pt x="99" y="351"/>
                        </a:cubicBezTo>
                        <a:cubicBezTo>
                          <a:pt x="99" y="212"/>
                          <a:pt x="212" y="99"/>
                          <a:pt x="351" y="99"/>
                        </a:cubicBezTo>
                        <a:cubicBezTo>
                          <a:pt x="490" y="99"/>
                          <a:pt x="603" y="212"/>
                          <a:pt x="603" y="351"/>
                        </a:cubicBezTo>
                        <a:cubicBezTo>
                          <a:pt x="603" y="381"/>
                          <a:pt x="597" y="411"/>
                          <a:pt x="587" y="438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95469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3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Segoe UI Light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427" name="Tekstvak 426">
                  <a:extLst>
                    <a:ext uri="{FF2B5EF4-FFF2-40B4-BE49-F238E27FC236}">
                      <a16:creationId xmlns:a16="http://schemas.microsoft.com/office/drawing/2014/main" id="{4663D429-9B77-4BAA-99C2-BB366A474DBD}"/>
                    </a:ext>
                  </a:extLst>
                </p:cNvPr>
                <p:cNvSpPr txBox="1"/>
                <p:nvPr userDrawn="1"/>
              </p:nvSpPr>
              <p:spPr>
                <a:xfrm>
                  <a:off x="-938434" y="4824764"/>
                  <a:ext cx="627798" cy="32223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 anchor="ctr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1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rPr>
                    <a:t>Inspiration</a:t>
                  </a:r>
                </a:p>
              </p:txBody>
            </p:sp>
          </p:grpSp>
        </p:grpSp>
        <p:grpSp>
          <p:nvGrpSpPr>
            <p:cNvPr id="335" name="Groep 334">
              <a:extLst>
                <a:ext uri="{FF2B5EF4-FFF2-40B4-BE49-F238E27FC236}">
                  <a16:creationId xmlns:a16="http://schemas.microsoft.com/office/drawing/2014/main" id="{FF59CDC9-7D77-4083-94C5-276F0FB0FBE6}"/>
                </a:ext>
              </a:extLst>
            </p:cNvPr>
            <p:cNvGrpSpPr/>
            <p:nvPr userDrawn="1"/>
          </p:nvGrpSpPr>
          <p:grpSpPr>
            <a:xfrm>
              <a:off x="-3426806" y="5129582"/>
              <a:ext cx="514284" cy="506545"/>
              <a:chOff x="12617641" y="3403239"/>
              <a:chExt cx="752963" cy="741634"/>
            </a:xfrm>
          </p:grpSpPr>
          <p:grpSp>
            <p:nvGrpSpPr>
              <p:cNvPr id="407" name="Groep 406">
                <a:extLst>
                  <a:ext uri="{FF2B5EF4-FFF2-40B4-BE49-F238E27FC236}">
                    <a16:creationId xmlns:a16="http://schemas.microsoft.com/office/drawing/2014/main" id="{15B26019-C3B1-4A8A-B53C-7EE0CD908A4B}"/>
                  </a:ext>
                </a:extLst>
              </p:cNvPr>
              <p:cNvGrpSpPr/>
              <p:nvPr userDrawn="1"/>
            </p:nvGrpSpPr>
            <p:grpSpPr>
              <a:xfrm>
                <a:off x="12771530" y="3403239"/>
                <a:ext cx="467176" cy="448491"/>
                <a:chOff x="12782157" y="3403239"/>
                <a:chExt cx="467176" cy="448491"/>
              </a:xfrm>
            </p:grpSpPr>
            <p:grpSp>
              <p:nvGrpSpPr>
                <p:cNvPr id="410" name="Groep 409">
                  <a:extLst>
                    <a:ext uri="{FF2B5EF4-FFF2-40B4-BE49-F238E27FC236}">
                      <a16:creationId xmlns:a16="http://schemas.microsoft.com/office/drawing/2014/main" id="{E7973A4C-7C6E-4BD2-BBF6-802DE976C050}"/>
                    </a:ext>
                  </a:extLst>
                </p:cNvPr>
                <p:cNvGrpSpPr/>
                <p:nvPr userDrawn="1"/>
              </p:nvGrpSpPr>
              <p:grpSpPr>
                <a:xfrm>
                  <a:off x="12782157" y="3403239"/>
                  <a:ext cx="412976" cy="396132"/>
                  <a:chOff x="13554906" y="3320109"/>
                  <a:chExt cx="443917" cy="425811"/>
                </a:xfrm>
              </p:grpSpPr>
              <p:grpSp>
                <p:nvGrpSpPr>
                  <p:cNvPr id="417" name="Groep 416">
                    <a:extLst>
                      <a:ext uri="{FF2B5EF4-FFF2-40B4-BE49-F238E27FC236}">
                        <a16:creationId xmlns:a16="http://schemas.microsoft.com/office/drawing/2014/main" id="{17A14F40-59EB-4AEF-B689-328D6AACEBD8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554906" y="3320109"/>
                    <a:ext cx="443917" cy="425811"/>
                    <a:chOff x="12909684" y="1276143"/>
                    <a:chExt cx="443917" cy="425811"/>
                  </a:xfrm>
                </p:grpSpPr>
                <p:sp>
                  <p:nvSpPr>
                    <p:cNvPr id="420" name="Rechthoek 419">
                      <a:extLst>
                        <a:ext uri="{FF2B5EF4-FFF2-40B4-BE49-F238E27FC236}">
                          <a16:creationId xmlns:a16="http://schemas.microsoft.com/office/drawing/2014/main" id="{B24F8985-CE24-4D67-9F18-CCE26E8D7FD5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9" y="1276143"/>
                      <a:ext cx="443912" cy="425811"/>
                    </a:xfrm>
                    <a:prstGeom prst="rect">
                      <a:avLst/>
                    </a:prstGeom>
                    <a:noFill/>
                    <a:ln w="12700">
                      <a:solidFill>
                        <a:srgbClr val="818181"/>
                      </a:solidFill>
                      <a:prstDash val="dash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211F26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421" name="Rechthoek 420">
                      <a:extLst>
                        <a:ext uri="{FF2B5EF4-FFF2-40B4-BE49-F238E27FC236}">
                          <a16:creationId xmlns:a16="http://schemas.microsoft.com/office/drawing/2014/main" id="{6A21D351-96E1-4456-B43F-F986398BA7D9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4" y="1276143"/>
                      <a:ext cx="261629" cy="25780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2700">
                      <a:solidFill>
                        <a:srgbClr val="81818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211F26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422" name="Ovaal 421">
                      <a:extLst>
                        <a:ext uri="{FF2B5EF4-FFF2-40B4-BE49-F238E27FC236}">
                          <a16:creationId xmlns:a16="http://schemas.microsoft.com/office/drawing/2014/main" id="{94CBF052-3C46-41AF-BD74-B091B34224D6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69071" y="1308711"/>
                      <a:ext cx="72188" cy="72188"/>
                    </a:xfrm>
                    <a:prstGeom prst="ellipse">
                      <a:avLst/>
                    </a:prstGeom>
                    <a:solidFill>
                      <a:srgbClr val="ECC679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211F26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p:txBody>
                </p:sp>
              </p:grpSp>
              <p:pic>
                <p:nvPicPr>
                  <p:cNvPr id="418" name="Afbeelding 417">
                    <a:extLst>
                      <a:ext uri="{FF2B5EF4-FFF2-40B4-BE49-F238E27FC236}">
                        <a16:creationId xmlns:a16="http://schemas.microsoft.com/office/drawing/2014/main" id="{1197E54F-2D9E-442E-8986-F91E4170642C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3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4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3567296" y="3424991"/>
                    <a:ext cx="173367" cy="140220"/>
                  </a:xfrm>
                  <a:prstGeom prst="rect">
                    <a:avLst/>
                  </a:prstGeom>
                </p:spPr>
              </p:pic>
              <p:pic>
                <p:nvPicPr>
                  <p:cNvPr id="419" name="Afbeelding 418">
                    <a:extLst>
                      <a:ext uri="{FF2B5EF4-FFF2-40B4-BE49-F238E27FC236}">
                        <a16:creationId xmlns:a16="http://schemas.microsoft.com/office/drawing/2014/main" id="{EC310856-8D30-4D03-93BB-884F8F672136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3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4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 flipH="1">
                    <a:off x="13635599" y="3449265"/>
                    <a:ext cx="173367" cy="111424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411" name="Groep 410">
                  <a:extLst>
                    <a:ext uri="{FF2B5EF4-FFF2-40B4-BE49-F238E27FC236}">
                      <a16:creationId xmlns:a16="http://schemas.microsoft.com/office/drawing/2014/main" id="{CE65851D-4AFD-4144-85FF-1ABEB17C5F15}"/>
                    </a:ext>
                  </a:extLst>
                </p:cNvPr>
                <p:cNvGrpSpPr/>
                <p:nvPr userDrawn="1"/>
              </p:nvGrpSpPr>
              <p:grpSpPr>
                <a:xfrm>
                  <a:off x="13103513" y="3705268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415" name="Rechthoek 414">
                    <a:extLst>
                      <a:ext uri="{FF2B5EF4-FFF2-40B4-BE49-F238E27FC236}">
                        <a16:creationId xmlns:a16="http://schemas.microsoft.com/office/drawing/2014/main" id="{CBF679EB-1CE5-46BF-AF12-10ABF98743E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416" name="Rechthoek 415">
                    <a:extLst>
                      <a:ext uri="{FF2B5EF4-FFF2-40B4-BE49-F238E27FC236}">
                        <a16:creationId xmlns:a16="http://schemas.microsoft.com/office/drawing/2014/main" id="{B0FC46C8-2547-4E6A-BB03-DEE74F7F4420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endParaRPr>
                  </a:p>
                </p:txBody>
              </p:sp>
            </p:grpSp>
            <p:grpSp>
              <p:nvGrpSpPr>
                <p:cNvPr id="412" name="Groep 411">
                  <a:extLst>
                    <a:ext uri="{FF2B5EF4-FFF2-40B4-BE49-F238E27FC236}">
                      <a16:creationId xmlns:a16="http://schemas.microsoft.com/office/drawing/2014/main" id="{A790826F-0FC2-4B5D-BB80-FEE164D51AA9}"/>
                    </a:ext>
                  </a:extLst>
                </p:cNvPr>
                <p:cNvGrpSpPr/>
                <p:nvPr userDrawn="1"/>
              </p:nvGrpSpPr>
              <p:grpSpPr>
                <a:xfrm rot="10800000">
                  <a:off x="13061402" y="3665637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413" name="Rechthoek 412">
                    <a:extLst>
                      <a:ext uri="{FF2B5EF4-FFF2-40B4-BE49-F238E27FC236}">
                        <a16:creationId xmlns:a16="http://schemas.microsoft.com/office/drawing/2014/main" id="{292B00AF-2E60-4683-AB79-C1E32DE4DFA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414" name="Rechthoek 413">
                    <a:extLst>
                      <a:ext uri="{FF2B5EF4-FFF2-40B4-BE49-F238E27FC236}">
                        <a16:creationId xmlns:a16="http://schemas.microsoft.com/office/drawing/2014/main" id="{A5E01561-8976-4CD8-AF49-C3CA44EA2C90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endParaRPr>
                  </a:p>
                </p:txBody>
              </p:sp>
            </p:grpSp>
          </p:grpSp>
          <p:sp>
            <p:nvSpPr>
              <p:cNvPr id="408" name="Rechthoek 407">
                <a:extLst>
                  <a:ext uri="{FF2B5EF4-FFF2-40B4-BE49-F238E27FC236}">
                    <a16:creationId xmlns:a16="http://schemas.microsoft.com/office/drawing/2014/main" id="{D8C8F3EA-FBA4-49EA-AEE8-63A3D8247C21}"/>
                  </a:ext>
                </a:extLst>
              </p:cNvPr>
              <p:cNvSpPr/>
              <p:nvPr userDrawn="1"/>
            </p:nvSpPr>
            <p:spPr>
              <a:xfrm>
                <a:off x="12617641" y="3889890"/>
                <a:ext cx="752963" cy="161170"/>
              </a:xfrm>
              <a:prstGeom prst="rect">
                <a:avLst/>
              </a:prstGeom>
              <a:no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Crop</a:t>
                </a:r>
              </a:p>
            </p:txBody>
          </p:sp>
          <p:sp>
            <p:nvSpPr>
              <p:cNvPr id="409" name="Gelijkbenige driehoek 408">
                <a:extLst>
                  <a:ext uri="{FF2B5EF4-FFF2-40B4-BE49-F238E27FC236}">
                    <a16:creationId xmlns:a16="http://schemas.microsoft.com/office/drawing/2014/main" id="{1B3E24B2-366D-4D6A-910B-6D3786E54AB8}"/>
                  </a:ext>
                </a:extLst>
              </p:cNvPr>
              <p:cNvSpPr/>
              <p:nvPr userDrawn="1"/>
            </p:nvSpPr>
            <p:spPr>
              <a:xfrm rot="10800000">
                <a:off x="12950688" y="4093726"/>
                <a:ext cx="86866" cy="51147"/>
              </a:xfrm>
              <a:prstGeom prst="triangle">
                <a:avLst/>
              </a:prstGeom>
              <a:solidFill>
                <a:srgbClr val="81818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336" name="Ovaal 335">
              <a:extLst>
                <a:ext uri="{FF2B5EF4-FFF2-40B4-BE49-F238E27FC236}">
                  <a16:creationId xmlns:a16="http://schemas.microsoft.com/office/drawing/2014/main" id="{ECD5E91A-1A2A-49E9-BB7E-49CF690B3E61}"/>
                </a:ext>
              </a:extLst>
            </p:cNvPr>
            <p:cNvSpPr/>
            <p:nvPr userDrawn="1"/>
          </p:nvSpPr>
          <p:spPr>
            <a:xfrm>
              <a:off x="-3603587" y="181118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337" name="Rechthoek 336">
              <a:extLst>
                <a:ext uri="{FF2B5EF4-FFF2-40B4-BE49-F238E27FC236}">
                  <a16:creationId xmlns:a16="http://schemas.microsoft.com/office/drawing/2014/main" id="{31398BEB-F345-4B4D-A728-930869A2E072}"/>
                </a:ext>
              </a:extLst>
            </p:cNvPr>
            <p:cNvSpPr/>
            <p:nvPr userDrawn="1"/>
          </p:nvSpPr>
          <p:spPr>
            <a:xfrm>
              <a:off x="-3319415" y="1811185"/>
              <a:ext cx="2944682" cy="32633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Select the preferred category and image</a:t>
              </a:r>
              <a:b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</a:b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and click on  </a:t>
              </a:r>
              <a:r>
                <a:rPr kumimoji="0" lang="en-GB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‘Insert’</a:t>
              </a: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.</a:t>
              </a:r>
            </a:p>
          </p:txBody>
        </p:sp>
        <p:sp>
          <p:nvSpPr>
            <p:cNvPr id="338" name="Rechthoek 337">
              <a:extLst>
                <a:ext uri="{FF2B5EF4-FFF2-40B4-BE49-F238E27FC236}">
                  <a16:creationId xmlns:a16="http://schemas.microsoft.com/office/drawing/2014/main" id="{C057A857-8312-4B34-A9FA-8DB4553B8F39}"/>
                </a:ext>
              </a:extLst>
            </p:cNvPr>
            <p:cNvSpPr/>
            <p:nvPr userDrawn="1"/>
          </p:nvSpPr>
          <p:spPr>
            <a:xfrm>
              <a:off x="-3319415" y="2245760"/>
              <a:ext cx="825500" cy="209550"/>
            </a:xfrm>
            <a:prstGeom prst="rect">
              <a:avLst/>
            </a:prstGeom>
            <a:solidFill>
              <a:srgbClr val="1FF524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Insert</a:t>
              </a:r>
            </a:p>
          </p:txBody>
        </p:sp>
        <p:grpSp>
          <p:nvGrpSpPr>
            <p:cNvPr id="339" name="Groep 338">
              <a:extLst>
                <a:ext uri="{FF2B5EF4-FFF2-40B4-BE49-F238E27FC236}">
                  <a16:creationId xmlns:a16="http://schemas.microsoft.com/office/drawing/2014/main" id="{85BCFDD3-B82D-4389-9821-19A60E074335}"/>
                </a:ext>
              </a:extLst>
            </p:cNvPr>
            <p:cNvGrpSpPr/>
            <p:nvPr userDrawn="1"/>
          </p:nvGrpSpPr>
          <p:grpSpPr>
            <a:xfrm>
              <a:off x="-3365484" y="1226982"/>
              <a:ext cx="446937" cy="406485"/>
              <a:chOff x="-3563526" y="1409294"/>
              <a:chExt cx="354190" cy="322133"/>
            </a:xfrm>
          </p:grpSpPr>
          <p:grpSp>
            <p:nvGrpSpPr>
              <p:cNvPr id="340" name="Groep 339">
                <a:extLst>
                  <a:ext uri="{FF2B5EF4-FFF2-40B4-BE49-F238E27FC236}">
                    <a16:creationId xmlns:a16="http://schemas.microsoft.com/office/drawing/2014/main" id="{49D404AD-CC91-4E09-9F3C-C96F55ECB6B6}"/>
                  </a:ext>
                </a:extLst>
              </p:cNvPr>
              <p:cNvGrpSpPr/>
              <p:nvPr userDrawn="1"/>
            </p:nvGrpSpPr>
            <p:grpSpPr>
              <a:xfrm>
                <a:off x="-3499992" y="1409294"/>
                <a:ext cx="225195" cy="195499"/>
                <a:chOff x="8987389" y="1361199"/>
                <a:chExt cx="2200275" cy="1914525"/>
              </a:xfrm>
            </p:grpSpPr>
            <p:sp>
              <p:nvSpPr>
                <p:cNvPr id="403" name="Vrije vorm: vorm 402">
                  <a:extLst>
                    <a:ext uri="{FF2B5EF4-FFF2-40B4-BE49-F238E27FC236}">
                      <a16:creationId xmlns:a16="http://schemas.microsoft.com/office/drawing/2014/main" id="{93EFE344-0026-4AA4-AA8D-2F0392EDAFBE}"/>
                    </a:ext>
                  </a:extLst>
                </p:cNvPr>
                <p:cNvSpPr/>
                <p:nvPr/>
              </p:nvSpPr>
              <p:spPr>
                <a:xfrm>
                  <a:off x="9363620" y="1831738"/>
                  <a:ext cx="371477" cy="371472"/>
                </a:xfrm>
                <a:custGeom>
                  <a:avLst/>
                  <a:gdLst>
                    <a:gd name="connsiteX0" fmla="*/ 369094 w 371475"/>
                    <a:gd name="connsiteY0" fmla="*/ 188119 h 371475"/>
                    <a:gd name="connsiteX1" fmla="*/ 188119 w 371475"/>
                    <a:gd name="connsiteY1" fmla="*/ 369094 h 371475"/>
                    <a:gd name="connsiteX2" fmla="*/ 7144 w 371475"/>
                    <a:gd name="connsiteY2" fmla="*/ 188119 h 371475"/>
                    <a:gd name="connsiteX3" fmla="*/ 188119 w 371475"/>
                    <a:gd name="connsiteY3" fmla="*/ 7144 h 371475"/>
                    <a:gd name="connsiteX4" fmla="*/ 369094 w 371475"/>
                    <a:gd name="connsiteY4" fmla="*/ 188119 h 3714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71475" h="371475">
                      <a:moveTo>
                        <a:pt x="369094" y="188119"/>
                      </a:moveTo>
                      <a:cubicBezTo>
                        <a:pt x="369094" y="288068"/>
                        <a:pt x="288068" y="369094"/>
                        <a:pt x="188119" y="369094"/>
                      </a:cubicBezTo>
                      <a:cubicBezTo>
                        <a:pt x="88169" y="369094"/>
                        <a:pt x="7144" y="288068"/>
                        <a:pt x="7144" y="188119"/>
                      </a:cubicBezTo>
                      <a:cubicBezTo>
                        <a:pt x="7144" y="88169"/>
                        <a:pt x="88169" y="7144"/>
                        <a:pt x="188119" y="7144"/>
                      </a:cubicBezTo>
                      <a:cubicBezTo>
                        <a:pt x="288068" y="7144"/>
                        <a:pt x="369094" y="88169"/>
                        <a:pt x="369094" y="188119"/>
                      </a:cubicBezTo>
                      <a:close/>
                    </a:path>
                  </a:pathLst>
                </a:custGeom>
                <a:solidFill>
                  <a:srgbClr val="1FF524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95469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7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  <a:ea typeface="+mn-ea"/>
                    <a:cs typeface="+mn-cs"/>
                  </a:endParaRPr>
                </a:p>
              </p:txBody>
            </p:sp>
            <p:grpSp>
              <p:nvGrpSpPr>
                <p:cNvPr id="404" name="Groep 403">
                  <a:extLst>
                    <a:ext uri="{FF2B5EF4-FFF2-40B4-BE49-F238E27FC236}">
                      <a16:creationId xmlns:a16="http://schemas.microsoft.com/office/drawing/2014/main" id="{8DFBBD94-AB40-4203-BBF4-938CB3CCC69B}"/>
                    </a:ext>
                  </a:extLst>
                </p:cNvPr>
                <p:cNvGrpSpPr/>
                <p:nvPr/>
              </p:nvGrpSpPr>
              <p:grpSpPr>
                <a:xfrm>
                  <a:off x="8987389" y="1361199"/>
                  <a:ext cx="2200275" cy="1914525"/>
                  <a:chOff x="8987389" y="1361199"/>
                  <a:chExt cx="2200275" cy="1914525"/>
                </a:xfrm>
                <a:gradFill>
                  <a:gsLst>
                    <a:gs pos="0">
                      <a:srgbClr val="9D9FA1"/>
                    </a:gs>
                    <a:gs pos="70000">
                      <a:srgbClr val="211F26"/>
                    </a:gs>
                  </a:gsLst>
                  <a:lin ang="2700000" scaled="0"/>
                </a:gradFill>
              </p:grpSpPr>
              <p:sp>
                <p:nvSpPr>
                  <p:cNvPr id="405" name="Vrije vorm: vorm 404">
                    <a:extLst>
                      <a:ext uri="{FF2B5EF4-FFF2-40B4-BE49-F238E27FC236}">
                        <a16:creationId xmlns:a16="http://schemas.microsoft.com/office/drawing/2014/main" id="{60FA1580-A82A-4E5A-B97B-3B04FB04DC5B}"/>
                      </a:ext>
                    </a:extLst>
                  </p:cNvPr>
                  <p:cNvSpPr/>
                  <p:nvPr/>
                </p:nvSpPr>
                <p:spPr>
                  <a:xfrm>
                    <a:off x="8987389" y="1361199"/>
                    <a:ext cx="2200275" cy="1914525"/>
                  </a:xfrm>
                  <a:custGeom>
                    <a:avLst/>
                    <a:gdLst>
                      <a:gd name="connsiteX0" fmla="*/ 7144 w 2200275"/>
                      <a:gd name="connsiteY0" fmla="*/ 7144 h 1914525"/>
                      <a:gd name="connsiteX1" fmla="*/ 7144 w 2200275"/>
                      <a:gd name="connsiteY1" fmla="*/ 245269 h 1914525"/>
                      <a:gd name="connsiteX2" fmla="*/ 432911 w 2200275"/>
                      <a:gd name="connsiteY2" fmla="*/ 245269 h 1914525"/>
                      <a:gd name="connsiteX3" fmla="*/ 432911 w 2200275"/>
                      <a:gd name="connsiteY3" fmla="*/ 245269 h 1914525"/>
                      <a:gd name="connsiteX4" fmla="*/ 1959769 w 2200275"/>
                      <a:gd name="connsiteY4" fmla="*/ 245269 h 1914525"/>
                      <a:gd name="connsiteX5" fmla="*/ 1959769 w 2200275"/>
                      <a:gd name="connsiteY5" fmla="*/ 1674019 h 1914525"/>
                      <a:gd name="connsiteX6" fmla="*/ 245269 w 2200275"/>
                      <a:gd name="connsiteY6" fmla="*/ 1674019 h 1914525"/>
                      <a:gd name="connsiteX7" fmla="*/ 245269 w 2200275"/>
                      <a:gd name="connsiteY7" fmla="*/ 350044 h 1914525"/>
                      <a:gd name="connsiteX8" fmla="*/ 7144 w 2200275"/>
                      <a:gd name="connsiteY8" fmla="*/ 350044 h 1914525"/>
                      <a:gd name="connsiteX9" fmla="*/ 7144 w 2200275"/>
                      <a:gd name="connsiteY9" fmla="*/ 1912144 h 1914525"/>
                      <a:gd name="connsiteX10" fmla="*/ 2197894 w 2200275"/>
                      <a:gd name="connsiteY10" fmla="*/ 1912144 h 1914525"/>
                      <a:gd name="connsiteX11" fmla="*/ 2197894 w 2200275"/>
                      <a:gd name="connsiteY11" fmla="*/ 7144 h 19145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2200275" h="1914525">
                        <a:moveTo>
                          <a:pt x="7144" y="7144"/>
                        </a:moveTo>
                        <a:lnTo>
                          <a:pt x="7144" y="245269"/>
                        </a:lnTo>
                        <a:lnTo>
                          <a:pt x="432911" y="245269"/>
                        </a:lnTo>
                        <a:lnTo>
                          <a:pt x="432911" y="245269"/>
                        </a:lnTo>
                        <a:lnTo>
                          <a:pt x="1959769" y="245269"/>
                        </a:lnTo>
                        <a:lnTo>
                          <a:pt x="1959769" y="1674019"/>
                        </a:lnTo>
                        <a:lnTo>
                          <a:pt x="245269" y="1674019"/>
                        </a:lnTo>
                        <a:lnTo>
                          <a:pt x="245269" y="350044"/>
                        </a:lnTo>
                        <a:lnTo>
                          <a:pt x="7144" y="350044"/>
                        </a:lnTo>
                        <a:lnTo>
                          <a:pt x="7144" y="1912144"/>
                        </a:lnTo>
                        <a:lnTo>
                          <a:pt x="2197894" y="1912144"/>
                        </a:lnTo>
                        <a:lnTo>
                          <a:pt x="2197894" y="7144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95469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7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Segoe UI Ligh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06" name="Vrije vorm: vorm 405">
                    <a:extLst>
                      <a:ext uri="{FF2B5EF4-FFF2-40B4-BE49-F238E27FC236}">
                        <a16:creationId xmlns:a16="http://schemas.microsoft.com/office/drawing/2014/main" id="{53D888AC-68B4-4D19-A50E-650AE9DC2176}"/>
                      </a:ext>
                    </a:extLst>
                  </p:cNvPr>
                  <p:cNvSpPr/>
                  <p:nvPr/>
                </p:nvSpPr>
                <p:spPr>
                  <a:xfrm>
                    <a:off x="9362668" y="1953652"/>
                    <a:ext cx="1438273" cy="885828"/>
                  </a:xfrm>
                  <a:custGeom>
                    <a:avLst/>
                    <a:gdLst>
                      <a:gd name="connsiteX0" fmla="*/ 1070134 w 1438275"/>
                      <a:gd name="connsiteY0" fmla="*/ 7144 h 885825"/>
                      <a:gd name="connsiteX1" fmla="*/ 801529 w 1438275"/>
                      <a:gd name="connsiteY1" fmla="*/ 275749 h 885825"/>
                      <a:gd name="connsiteX2" fmla="*/ 662464 w 1438275"/>
                      <a:gd name="connsiteY2" fmla="*/ 137636 h 885825"/>
                      <a:gd name="connsiteX3" fmla="*/ 7144 w 1438275"/>
                      <a:gd name="connsiteY3" fmla="*/ 784384 h 885825"/>
                      <a:gd name="connsiteX4" fmla="*/ 108109 w 1438275"/>
                      <a:gd name="connsiteY4" fmla="*/ 885349 h 885825"/>
                      <a:gd name="connsiteX5" fmla="*/ 662464 w 1438275"/>
                      <a:gd name="connsiteY5" fmla="*/ 338614 h 885825"/>
                      <a:gd name="connsiteX6" fmla="*/ 928211 w 1438275"/>
                      <a:gd name="connsiteY6" fmla="*/ 605314 h 885825"/>
                      <a:gd name="connsiteX7" fmla="*/ 1029176 w 1438275"/>
                      <a:gd name="connsiteY7" fmla="*/ 503396 h 885825"/>
                      <a:gd name="connsiteX8" fmla="*/ 902494 w 1438275"/>
                      <a:gd name="connsiteY8" fmla="*/ 376714 h 885825"/>
                      <a:gd name="connsiteX9" fmla="*/ 1070134 w 1438275"/>
                      <a:gd name="connsiteY9" fmla="*/ 209074 h 885825"/>
                      <a:gd name="connsiteX10" fmla="*/ 1337786 w 1438275"/>
                      <a:gd name="connsiteY10" fmla="*/ 480536 h 885825"/>
                      <a:gd name="connsiteX11" fmla="*/ 1438751 w 1438275"/>
                      <a:gd name="connsiteY11" fmla="*/ 378619 h 8858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438275" h="885825">
                        <a:moveTo>
                          <a:pt x="1070134" y="7144"/>
                        </a:moveTo>
                        <a:lnTo>
                          <a:pt x="801529" y="275749"/>
                        </a:lnTo>
                        <a:lnTo>
                          <a:pt x="662464" y="137636"/>
                        </a:lnTo>
                        <a:lnTo>
                          <a:pt x="7144" y="784384"/>
                        </a:lnTo>
                        <a:lnTo>
                          <a:pt x="108109" y="885349"/>
                        </a:lnTo>
                        <a:lnTo>
                          <a:pt x="662464" y="338614"/>
                        </a:lnTo>
                        <a:lnTo>
                          <a:pt x="928211" y="605314"/>
                        </a:lnTo>
                        <a:lnTo>
                          <a:pt x="1029176" y="503396"/>
                        </a:lnTo>
                        <a:lnTo>
                          <a:pt x="902494" y="376714"/>
                        </a:lnTo>
                        <a:lnTo>
                          <a:pt x="1070134" y="209074"/>
                        </a:lnTo>
                        <a:lnTo>
                          <a:pt x="1337786" y="480536"/>
                        </a:lnTo>
                        <a:lnTo>
                          <a:pt x="1438751" y="378619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95469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7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Segoe UI Light"/>
                      <a:ea typeface="+mn-ea"/>
                      <a:cs typeface="+mn-cs"/>
                    </a:endParaRPr>
                  </a:p>
                </p:txBody>
              </p:sp>
            </p:grpSp>
          </p:grpSp>
          <p:sp>
            <p:nvSpPr>
              <p:cNvPr id="341" name="Tekstvak 340">
                <a:extLst>
                  <a:ext uri="{FF2B5EF4-FFF2-40B4-BE49-F238E27FC236}">
                    <a16:creationId xmlns:a16="http://schemas.microsoft.com/office/drawing/2014/main" id="{B479ACB7-3492-43F9-978B-54957B230868}"/>
                  </a:ext>
                </a:extLst>
              </p:cNvPr>
              <p:cNvSpPr txBox="1"/>
              <p:nvPr userDrawn="1"/>
            </p:nvSpPr>
            <p:spPr>
              <a:xfrm>
                <a:off x="-3563526" y="1617700"/>
                <a:ext cx="354190" cy="113727"/>
              </a:xfrm>
              <a:prstGeom prst="rect">
                <a:avLst/>
              </a:prstGeom>
              <a:noFill/>
            </p:spPr>
            <p:txBody>
              <a:bodyPr wrap="square" lIns="0" tIns="18000" rIns="0" bIns="0" rtlCol="0" anchor="t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Images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77639987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7" presetClass="entr" presetSubtype="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grpId="0" nodeType="withEffect">
                                  <p:stCondLst>
                                    <p:cond delay="11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4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7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4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4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4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grpId="0" nodeType="withEffect">
                                  <p:stCondLst>
                                    <p:cond delay="16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4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7" presetClass="entr" presetSubtype="1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4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4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4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4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2" presetClass="entr" presetSubtype="1" fill="hold" grpId="0" nodeType="withEffect">
                                  <p:stCondLst>
                                    <p:cond delay="21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4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7" presetClass="entr" presetSubtype="1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4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4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4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4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2" presetClass="entr" presetSubtype="1" fill="hold" grpId="0" nodeType="withEffect">
                                  <p:stCondLst>
                                    <p:cond delay="26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4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7" presetClass="entr" presetSubtype="1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4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4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4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4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2" presetClass="entr" presetSubtype="1" fill="hold" grpId="0" nodeType="withEffect">
                                  <p:stCondLst>
                                    <p:cond delay="315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4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>
        <p:tmplLst>
          <p:tmpl>
            <p:tnLst>
              <p:par>
                <p:cTn presetID="2" presetClass="entr" presetSubtype="8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" grpId="0"/>
      <p:bldP spid="3" grpId="0">
        <p:tmplLst>
          <p:tmpl>
            <p:tnLst>
              <p:par>
                <p:cTn presetID="10" presetClass="entr" presetSubtype="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5" grpId="0" animBg="1">
        <p:tmplLst>
          <p:tmpl>
            <p:tnLst>
              <p:par>
                <p:cTn presetID="17" presetClass="entr" presetSubtype="1" fill="hold" nodeType="withEffect">
                  <p:stCondLst>
                    <p:cond delay="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4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4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4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4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6" grpId="0" animBg="1"/>
      <p:bldP spid="30" grpId="0">
        <p:tmplLst>
          <p:tmpl>
            <p:tnLst>
              <p:par>
                <p:cTn presetID="10" presetClass="entr" presetSubtype="0" fill="hold" nodeType="withEffect">
                  <p:stCondLst>
                    <p:cond delay="1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6" grpId="0" animBg="1">
        <p:tmplLst>
          <p:tmpl>
            <p:tnLst>
              <p:par>
                <p:cTn presetID="17" presetClass="entr" presetSubtype="1" fill="hold" nodeType="withEffect">
                  <p:stCondLst>
                    <p:cond delay="1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4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4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4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4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1" grpId="0" animBg="1"/>
      <p:bldP spid="33" grpId="0">
        <p:tmplLst>
          <p:tmpl>
            <p:tnLst>
              <p:par>
                <p:cTn presetID="10" presetClass="entr" presetSubtype="0" fill="hold" nodeType="withEffect">
                  <p:stCondLst>
                    <p:cond delay="2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7" grpId="0" animBg="1">
        <p:tmplLst>
          <p:tmpl>
            <p:tnLst>
              <p:par>
                <p:cTn presetID="17" presetClass="entr" presetSubtype="1" fill="hold" nodeType="withEffect">
                  <p:stCondLst>
                    <p:cond delay="1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4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4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4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4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4" grpId="0" animBg="1"/>
      <p:bldP spid="37" grpId="0">
        <p:tmplLst>
          <p:tmpl>
            <p:tnLst>
              <p:par>
                <p:cTn presetID="10" presetClass="entr" presetSubtype="0" fill="hold" nodeType="withEffect">
                  <p:stCondLst>
                    <p:cond delay="2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3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8" grpId="0" animBg="1">
        <p:tmplLst>
          <p:tmpl>
            <p:tnLst>
              <p:par>
                <p:cTn presetID="17" presetClass="entr" presetSubtype="1" fill="hold" nodeType="withEffect">
                  <p:stCondLst>
                    <p:cond delay="2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4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4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4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4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8" grpId="0" animBg="1"/>
      <p:bldP spid="41" grpId="0">
        <p:tmplLst>
          <p:tmpl>
            <p:tnLst>
              <p:par>
                <p:cTn presetID="10" presetClass="entr" presetSubtype="0" fill="hold" nodeType="withEffect">
                  <p:stCondLst>
                    <p:cond delay="3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4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9" grpId="0" animBg="1">
        <p:tmplLst>
          <p:tmpl>
            <p:tnLst>
              <p:par>
                <p:cTn presetID="17" presetClass="entr" presetSubtype="1" fill="hold" nodeType="withEffect">
                  <p:stCondLst>
                    <p:cond delay="2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4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4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4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4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2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>
            <a:extLst>
              <a:ext uri="{FF2B5EF4-FFF2-40B4-BE49-F238E27FC236}">
                <a16:creationId xmlns:a16="http://schemas.microsoft.com/office/drawing/2014/main" id="{D11E35A3-216A-4B84-AB56-81467F9B19D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DD091338-B78F-4C9D-8081-A0FCD7101C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Place title here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3B184817-515D-4870-8CED-0DECE6FF2FC8}"/>
              </a:ext>
            </a:extLst>
          </p:cNvPr>
          <p:cNvSpPr>
            <a:spLocks noGrp="1"/>
          </p:cNvSpPr>
          <p:nvPr>
            <p:ph type="body" orient="vert" idx="1" hasCustomPrompt="1"/>
          </p:nvPr>
        </p:nvSpPr>
        <p:spPr/>
        <p:txBody>
          <a:bodyPr vert="horz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GB" noProof="0" dirty="0"/>
              <a:t>Bullet</a:t>
            </a:r>
          </a:p>
          <a:p>
            <a:pPr lvl="1"/>
            <a:r>
              <a:rPr lang="en-GB" noProof="0" dirty="0"/>
              <a:t>Sub-bullet #1</a:t>
            </a:r>
          </a:p>
          <a:p>
            <a:pPr lvl="2"/>
            <a:r>
              <a:rPr lang="en-GB" noProof="0" dirty="0"/>
              <a:t>Sub-bullet #2</a:t>
            </a:r>
          </a:p>
          <a:p>
            <a:pPr lvl="3"/>
            <a:r>
              <a:rPr lang="en-GB" noProof="0" dirty="0"/>
              <a:t>Default text</a:t>
            </a:r>
          </a:p>
          <a:p>
            <a:pPr lvl="4"/>
            <a:r>
              <a:rPr lang="en-GB" noProof="0" dirty="0"/>
              <a:t>Header #1</a:t>
            </a:r>
          </a:p>
          <a:p>
            <a:pPr lvl="5"/>
            <a:r>
              <a:rPr lang="en-GB" noProof="0" dirty="0"/>
              <a:t>Header #2</a:t>
            </a:r>
          </a:p>
          <a:p>
            <a:pPr lvl="6"/>
            <a:r>
              <a:rPr lang="en-GB" noProof="0" dirty="0"/>
              <a:t>Numeric bullet</a:t>
            </a:r>
          </a:p>
          <a:p>
            <a:pPr lvl="7"/>
            <a:r>
              <a:rPr lang="en-GB" noProof="0" dirty="0"/>
              <a:t>Alphabetical bullet</a:t>
            </a:r>
          </a:p>
          <a:p>
            <a:pPr lvl="8"/>
            <a:r>
              <a:rPr lang="en-GB" noProof="0" dirty="0"/>
              <a:t>Quote text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A9D5A26-B4B5-47D7-AE48-D5B9A7EF72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03CDB5-D735-41FF-A107-B426126CCC8B}" type="datetime2">
              <a:rPr kumimoji="0" lang="en-GB" sz="900" b="0" i="0" u="none" strike="noStrike" kern="1200" cap="none" spc="0" normalizeH="0" baseline="0" noProof="0" smtClean="0">
                <a:ln>
                  <a:noFill/>
                </a:ln>
                <a:solidFill>
                  <a:srgbClr val="B2B2BA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Monday, 17 November 2025</a:t>
            </a:fld>
            <a:endParaRPr kumimoji="0" lang="en-GB" sz="900" b="0" i="0" u="none" strike="noStrike" kern="1200" cap="none" spc="0" normalizeH="0" baseline="0" noProof="0" dirty="0">
              <a:ln>
                <a:noFill/>
              </a:ln>
              <a:solidFill>
                <a:srgbClr val="B2B2BA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A864317-6C6E-4970-8602-A0B2E6A8B1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srgbClr val="B2B2BA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Footer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E939907-F15D-4115-88E8-76C634F9F8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95999" y="6176083"/>
            <a:ext cx="288000" cy="288000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B5DC5B-6873-43DB-ADC7-B15ACCE0DFDB}" type="slidenum">
              <a:rPr kumimoji="0" lang="en-GB" sz="9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Rechthoek: afgeronde hoeken 7">
            <a:extLst>
              <a:ext uri="{FF2B5EF4-FFF2-40B4-BE49-F238E27FC236}">
                <a16:creationId xmlns:a16="http://schemas.microsoft.com/office/drawing/2014/main" id="{5D959D8B-F115-4888-9A80-A8A23D77949B}"/>
              </a:ext>
            </a:extLst>
          </p:cNvPr>
          <p:cNvSpPr/>
          <p:nvPr userDrawn="1"/>
        </p:nvSpPr>
        <p:spPr>
          <a:xfrm>
            <a:off x="0" y="-305724"/>
            <a:ext cx="6096000" cy="193944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72000" rIns="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all" spc="0" normalizeH="0" baseline="0" noProof="0" dirty="0">
                <a:ln>
                  <a:noFill/>
                </a:ln>
                <a:solidFill>
                  <a:srgbClr val="EE7D1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TEXT</a:t>
            </a:r>
          </a:p>
        </p:txBody>
      </p:sp>
      <p:grpSp>
        <p:nvGrpSpPr>
          <p:cNvPr id="10" name="GRID" hidden="1">
            <a:extLst>
              <a:ext uri="{FF2B5EF4-FFF2-40B4-BE49-F238E27FC236}">
                <a16:creationId xmlns:a16="http://schemas.microsoft.com/office/drawing/2014/main" id="{76D7C9E0-812D-4D76-9F25-B8C24F0CAB0B}"/>
              </a:ext>
            </a:extLst>
          </p:cNvPr>
          <p:cNvGrpSpPr/>
          <p:nvPr userDrawn="1"/>
        </p:nvGrpSpPr>
        <p:grpSpPr>
          <a:xfrm>
            <a:off x="-12032" y="0"/>
            <a:ext cx="12204032" cy="6858000"/>
            <a:chOff x="-12032" y="0"/>
            <a:chExt cx="12204032" cy="6858000"/>
          </a:xfrm>
          <a:solidFill>
            <a:schemeClr val="tx1">
              <a:alpha val="30000"/>
            </a:schemeClr>
          </a:solidFill>
        </p:grpSpPr>
        <p:sp>
          <p:nvSpPr>
            <p:cNvPr id="11" name="Rechthoek 10">
              <a:extLst>
                <a:ext uri="{FF2B5EF4-FFF2-40B4-BE49-F238E27FC236}">
                  <a16:creationId xmlns:a16="http://schemas.microsoft.com/office/drawing/2014/main" id="{89B0A192-292F-4203-BE1E-A1905564CF75}"/>
                </a:ext>
              </a:extLst>
            </p:cNvPr>
            <p:cNvSpPr/>
            <p:nvPr userDrawn="1"/>
          </p:nvSpPr>
          <p:spPr>
            <a:xfrm>
              <a:off x="0" y="0"/>
              <a:ext cx="12192000" cy="792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" name="Rechthoek 11">
              <a:extLst>
                <a:ext uri="{FF2B5EF4-FFF2-40B4-BE49-F238E27FC236}">
                  <a16:creationId xmlns:a16="http://schemas.microsoft.com/office/drawing/2014/main" id="{65E8F0E0-2B6C-4B56-94A1-CAA6C8393C19}"/>
                </a:ext>
              </a:extLst>
            </p:cNvPr>
            <p:cNvSpPr/>
            <p:nvPr userDrawn="1"/>
          </p:nvSpPr>
          <p:spPr>
            <a:xfrm>
              <a:off x="0" y="0"/>
              <a:ext cx="792000" cy="6857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Rechthoek 12">
              <a:extLst>
                <a:ext uri="{FF2B5EF4-FFF2-40B4-BE49-F238E27FC236}">
                  <a16:creationId xmlns:a16="http://schemas.microsoft.com/office/drawing/2014/main" id="{34DEACC0-6BFC-48AE-A3CD-BA9334B0E9D9}"/>
                </a:ext>
              </a:extLst>
            </p:cNvPr>
            <p:cNvSpPr/>
            <p:nvPr userDrawn="1"/>
          </p:nvSpPr>
          <p:spPr>
            <a:xfrm>
              <a:off x="0" y="1218648"/>
              <a:ext cx="12192000" cy="432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" name="Rechthoek 13">
              <a:extLst>
                <a:ext uri="{FF2B5EF4-FFF2-40B4-BE49-F238E27FC236}">
                  <a16:creationId xmlns:a16="http://schemas.microsoft.com/office/drawing/2014/main" id="{5A3E5FC2-A61B-426C-9ACB-6D8DF81F21DD}"/>
                </a:ext>
              </a:extLst>
            </p:cNvPr>
            <p:cNvSpPr/>
            <p:nvPr userDrawn="1"/>
          </p:nvSpPr>
          <p:spPr>
            <a:xfrm>
              <a:off x="0" y="6462000"/>
              <a:ext cx="12192000" cy="396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" name="Rechthoek 14">
              <a:extLst>
                <a:ext uri="{FF2B5EF4-FFF2-40B4-BE49-F238E27FC236}">
                  <a16:creationId xmlns:a16="http://schemas.microsoft.com/office/drawing/2014/main" id="{7F4A43C6-3C6F-4DFC-84BE-DDAF69582CC6}"/>
                </a:ext>
              </a:extLst>
            </p:cNvPr>
            <p:cNvSpPr/>
            <p:nvPr userDrawn="1"/>
          </p:nvSpPr>
          <p:spPr>
            <a:xfrm>
              <a:off x="11400000" y="0"/>
              <a:ext cx="792000" cy="6857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" name="Rechthoek 15">
              <a:extLst>
                <a:ext uri="{FF2B5EF4-FFF2-40B4-BE49-F238E27FC236}">
                  <a16:creationId xmlns:a16="http://schemas.microsoft.com/office/drawing/2014/main" id="{777187AF-84FD-4B64-814A-E1041CA2BA4E}"/>
                </a:ext>
              </a:extLst>
            </p:cNvPr>
            <p:cNvSpPr/>
            <p:nvPr userDrawn="1"/>
          </p:nvSpPr>
          <p:spPr>
            <a:xfrm>
              <a:off x="-12032" y="5749435"/>
              <a:ext cx="12192000" cy="432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" name="Rechthoek 16">
              <a:extLst>
                <a:ext uri="{FF2B5EF4-FFF2-40B4-BE49-F238E27FC236}">
                  <a16:creationId xmlns:a16="http://schemas.microsoft.com/office/drawing/2014/main" id="{175A01E0-B59B-4916-9F52-3FE8AB5A543D}"/>
                </a:ext>
              </a:extLst>
            </p:cNvPr>
            <p:cNvSpPr/>
            <p:nvPr userDrawn="1"/>
          </p:nvSpPr>
          <p:spPr>
            <a:xfrm>
              <a:off x="11796000" y="0"/>
              <a:ext cx="396000" cy="6857999"/>
            </a:xfrm>
            <a:prstGeom prst="rect">
              <a:avLst/>
            </a:prstGeom>
            <a:solidFill>
              <a:schemeClr val="tx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" name="Rechthoek 17">
              <a:extLst>
                <a:ext uri="{FF2B5EF4-FFF2-40B4-BE49-F238E27FC236}">
                  <a16:creationId xmlns:a16="http://schemas.microsoft.com/office/drawing/2014/main" id="{04A3D287-4235-4FC2-9663-BC2C514204BD}"/>
                </a:ext>
              </a:extLst>
            </p:cNvPr>
            <p:cNvSpPr/>
            <p:nvPr userDrawn="1"/>
          </p:nvSpPr>
          <p:spPr>
            <a:xfrm>
              <a:off x="0" y="0"/>
              <a:ext cx="12192000" cy="396000"/>
            </a:xfrm>
            <a:prstGeom prst="rect">
              <a:avLst/>
            </a:prstGeom>
            <a:solidFill>
              <a:schemeClr val="tx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" name="Rechthoek 18">
              <a:extLst>
                <a:ext uri="{FF2B5EF4-FFF2-40B4-BE49-F238E27FC236}">
                  <a16:creationId xmlns:a16="http://schemas.microsoft.com/office/drawing/2014/main" id="{B0459A68-4E9F-47AA-B3E4-4E3695C2C105}"/>
                </a:ext>
              </a:extLst>
            </p:cNvPr>
            <p:cNvSpPr/>
            <p:nvPr userDrawn="1"/>
          </p:nvSpPr>
          <p:spPr>
            <a:xfrm>
              <a:off x="0" y="0"/>
              <a:ext cx="396000" cy="6857999"/>
            </a:xfrm>
            <a:prstGeom prst="rect">
              <a:avLst/>
            </a:prstGeom>
            <a:solidFill>
              <a:schemeClr val="tx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" name="Rechthoek 19">
              <a:extLst>
                <a:ext uri="{FF2B5EF4-FFF2-40B4-BE49-F238E27FC236}">
                  <a16:creationId xmlns:a16="http://schemas.microsoft.com/office/drawing/2014/main" id="{DF2C3E69-90F3-4A4D-B9E2-0B2027F77B65}"/>
                </a:ext>
              </a:extLst>
            </p:cNvPr>
            <p:cNvSpPr/>
            <p:nvPr userDrawn="1"/>
          </p:nvSpPr>
          <p:spPr>
            <a:xfrm>
              <a:off x="5898000" y="0"/>
              <a:ext cx="396000" cy="6857999"/>
            </a:xfrm>
            <a:prstGeom prst="rect">
              <a:avLst/>
            </a:prstGeom>
            <a:solidFill>
              <a:schemeClr val="tx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98" name="Groep 97">
            <a:extLst>
              <a:ext uri="{FF2B5EF4-FFF2-40B4-BE49-F238E27FC236}">
                <a16:creationId xmlns:a16="http://schemas.microsoft.com/office/drawing/2014/main" id="{421D5D2B-4FAA-4304-8C9C-82BC19A2F21D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860556" y="6258695"/>
            <a:ext cx="683444" cy="144000"/>
            <a:chOff x="4148137" y="3019425"/>
            <a:chExt cx="3898201" cy="821340"/>
          </a:xfrm>
        </p:grpSpPr>
        <p:sp>
          <p:nvSpPr>
            <p:cNvPr id="99" name="Vrije vorm: vorm 98">
              <a:extLst>
                <a:ext uri="{FF2B5EF4-FFF2-40B4-BE49-F238E27FC236}">
                  <a16:creationId xmlns:a16="http://schemas.microsoft.com/office/drawing/2014/main" id="{01AEFA3B-71E0-4523-8209-5AE70E093599}"/>
                </a:ext>
              </a:extLst>
            </p:cNvPr>
            <p:cNvSpPr/>
            <p:nvPr/>
          </p:nvSpPr>
          <p:spPr>
            <a:xfrm>
              <a:off x="6513575" y="3373088"/>
              <a:ext cx="645890" cy="439673"/>
            </a:xfrm>
            <a:custGeom>
              <a:avLst/>
              <a:gdLst>
                <a:gd name="connsiteX0" fmla="*/ 576834 w 645890"/>
                <a:gd name="connsiteY0" fmla="*/ 208693 h 439673"/>
                <a:gd name="connsiteX1" fmla="*/ 570071 w 645890"/>
                <a:gd name="connsiteY1" fmla="*/ 222218 h 439673"/>
                <a:gd name="connsiteX2" fmla="*/ 496157 w 645890"/>
                <a:gd name="connsiteY2" fmla="*/ 329470 h 439673"/>
                <a:gd name="connsiteX3" fmla="*/ 496157 w 645890"/>
                <a:gd name="connsiteY3" fmla="*/ 329470 h 439673"/>
                <a:gd name="connsiteX4" fmla="*/ 380047 w 645890"/>
                <a:gd name="connsiteY4" fmla="*/ 356806 h 439673"/>
                <a:gd name="connsiteX5" fmla="*/ 300704 w 645890"/>
                <a:gd name="connsiteY5" fmla="*/ 340328 h 439673"/>
                <a:gd name="connsiteX6" fmla="*/ 298609 w 645890"/>
                <a:gd name="connsiteY6" fmla="*/ 272320 h 439673"/>
                <a:gd name="connsiteX7" fmla="*/ 300323 w 645890"/>
                <a:gd name="connsiteY7" fmla="*/ 263366 h 439673"/>
                <a:gd name="connsiteX8" fmla="*/ 334137 w 645890"/>
                <a:gd name="connsiteY8" fmla="*/ 87725 h 439673"/>
                <a:gd name="connsiteX9" fmla="*/ 395573 w 645890"/>
                <a:gd name="connsiteY9" fmla="*/ 87725 h 439673"/>
                <a:gd name="connsiteX10" fmla="*/ 472916 w 645890"/>
                <a:gd name="connsiteY10" fmla="*/ 167068 h 439673"/>
                <a:gd name="connsiteX11" fmla="*/ 471583 w 645890"/>
                <a:gd name="connsiteY11" fmla="*/ 181832 h 439673"/>
                <a:gd name="connsiteX12" fmla="*/ 542735 w 645890"/>
                <a:gd name="connsiteY12" fmla="*/ 181832 h 439673"/>
                <a:gd name="connsiteX13" fmla="*/ 577596 w 645890"/>
                <a:gd name="connsiteY13" fmla="*/ 0 h 439673"/>
                <a:gd name="connsiteX14" fmla="*/ 561118 w 645890"/>
                <a:gd name="connsiteY14" fmla="*/ 0 h 439673"/>
                <a:gd name="connsiteX15" fmla="*/ 177451 w 645890"/>
                <a:gd name="connsiteY15" fmla="*/ 0 h 439673"/>
                <a:gd name="connsiteX16" fmla="*/ 129159 w 645890"/>
                <a:gd name="connsiteY16" fmla="*/ 251650 h 439673"/>
                <a:gd name="connsiteX17" fmla="*/ 29051 w 645890"/>
                <a:gd name="connsiteY17" fmla="*/ 371380 h 439673"/>
                <a:gd name="connsiteX18" fmla="*/ 14669 w 645890"/>
                <a:gd name="connsiteY18" fmla="*/ 372618 h 439673"/>
                <a:gd name="connsiteX19" fmla="*/ 0 w 645890"/>
                <a:gd name="connsiteY19" fmla="*/ 439674 h 439673"/>
                <a:gd name="connsiteX20" fmla="*/ 563975 w 645890"/>
                <a:gd name="connsiteY20" fmla="*/ 439674 h 439673"/>
                <a:gd name="connsiteX21" fmla="*/ 569214 w 645890"/>
                <a:gd name="connsiteY21" fmla="*/ 427672 h 439673"/>
                <a:gd name="connsiteX22" fmla="*/ 640366 w 645890"/>
                <a:gd name="connsiteY22" fmla="*/ 237935 h 439673"/>
                <a:gd name="connsiteX23" fmla="*/ 645890 w 645890"/>
                <a:gd name="connsiteY23" fmla="*/ 222218 h 439673"/>
                <a:gd name="connsiteX24" fmla="*/ 576834 w 645890"/>
                <a:gd name="connsiteY24" fmla="*/ 208693 h 4396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645890" h="439673">
                  <a:moveTo>
                    <a:pt x="576834" y="208693"/>
                  </a:moveTo>
                  <a:lnTo>
                    <a:pt x="570071" y="222218"/>
                  </a:lnTo>
                  <a:cubicBezTo>
                    <a:pt x="545497" y="271367"/>
                    <a:pt x="521303" y="306514"/>
                    <a:pt x="496157" y="329470"/>
                  </a:cubicBezTo>
                  <a:lnTo>
                    <a:pt x="496157" y="329470"/>
                  </a:lnTo>
                  <a:cubicBezTo>
                    <a:pt x="482441" y="341947"/>
                    <a:pt x="451295" y="356806"/>
                    <a:pt x="380047" y="356806"/>
                  </a:cubicBezTo>
                  <a:cubicBezTo>
                    <a:pt x="333185" y="356806"/>
                    <a:pt x="310229" y="352044"/>
                    <a:pt x="300704" y="340328"/>
                  </a:cubicBezTo>
                  <a:cubicBezTo>
                    <a:pt x="292418" y="330041"/>
                    <a:pt x="291751" y="311277"/>
                    <a:pt x="298609" y="272320"/>
                  </a:cubicBezTo>
                  <a:cubicBezTo>
                    <a:pt x="299085" y="269462"/>
                    <a:pt x="299656" y="266414"/>
                    <a:pt x="300323" y="263366"/>
                  </a:cubicBezTo>
                  <a:cubicBezTo>
                    <a:pt x="300323" y="263366"/>
                    <a:pt x="325279" y="133445"/>
                    <a:pt x="334137" y="87725"/>
                  </a:cubicBezTo>
                  <a:cubicBezTo>
                    <a:pt x="354235" y="87725"/>
                    <a:pt x="395573" y="87725"/>
                    <a:pt x="395573" y="87725"/>
                  </a:cubicBezTo>
                  <a:cubicBezTo>
                    <a:pt x="479870" y="87725"/>
                    <a:pt x="479870" y="87725"/>
                    <a:pt x="472916" y="167068"/>
                  </a:cubicBezTo>
                  <a:lnTo>
                    <a:pt x="471583" y="181832"/>
                  </a:lnTo>
                  <a:lnTo>
                    <a:pt x="542735" y="181832"/>
                  </a:lnTo>
                  <a:lnTo>
                    <a:pt x="577596" y="0"/>
                  </a:lnTo>
                  <a:lnTo>
                    <a:pt x="561118" y="0"/>
                  </a:lnTo>
                  <a:lnTo>
                    <a:pt x="177451" y="0"/>
                  </a:lnTo>
                  <a:lnTo>
                    <a:pt x="129159" y="251650"/>
                  </a:lnTo>
                  <a:cubicBezTo>
                    <a:pt x="107156" y="365093"/>
                    <a:pt x="102584" y="365379"/>
                    <a:pt x="29051" y="371380"/>
                  </a:cubicBezTo>
                  <a:lnTo>
                    <a:pt x="14669" y="372618"/>
                  </a:lnTo>
                  <a:lnTo>
                    <a:pt x="0" y="439674"/>
                  </a:lnTo>
                  <a:lnTo>
                    <a:pt x="563975" y="439674"/>
                  </a:lnTo>
                  <a:lnTo>
                    <a:pt x="569214" y="427672"/>
                  </a:lnTo>
                  <a:cubicBezTo>
                    <a:pt x="589883" y="381191"/>
                    <a:pt x="635222" y="252413"/>
                    <a:pt x="640366" y="237935"/>
                  </a:cubicBezTo>
                  <a:lnTo>
                    <a:pt x="645890" y="222218"/>
                  </a:lnTo>
                  <a:lnTo>
                    <a:pt x="576834" y="208693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0" name="Vrije vorm: vorm 99">
              <a:extLst>
                <a:ext uri="{FF2B5EF4-FFF2-40B4-BE49-F238E27FC236}">
                  <a16:creationId xmlns:a16="http://schemas.microsoft.com/office/drawing/2014/main" id="{FCD40DA1-B97A-44DB-806B-DF20072DCDE0}"/>
                </a:ext>
              </a:extLst>
            </p:cNvPr>
            <p:cNvSpPr/>
            <p:nvPr/>
          </p:nvSpPr>
          <p:spPr>
            <a:xfrm>
              <a:off x="4148137" y="3019425"/>
              <a:ext cx="775906" cy="794385"/>
            </a:xfrm>
            <a:custGeom>
              <a:avLst/>
              <a:gdLst>
                <a:gd name="connsiteX0" fmla="*/ 449675 w 775906"/>
                <a:gd name="connsiteY0" fmla="*/ 0 h 794385"/>
                <a:gd name="connsiteX1" fmla="*/ 138779 w 775906"/>
                <a:gd name="connsiteY1" fmla="*/ 125825 h 794385"/>
                <a:gd name="connsiteX2" fmla="*/ 0 w 775906"/>
                <a:gd name="connsiteY2" fmla="*/ 462820 h 794385"/>
                <a:gd name="connsiteX3" fmla="*/ 328517 w 775906"/>
                <a:gd name="connsiteY3" fmla="*/ 794385 h 794385"/>
                <a:gd name="connsiteX4" fmla="*/ 638080 w 775906"/>
                <a:gd name="connsiteY4" fmla="*/ 668369 h 794385"/>
                <a:gd name="connsiteX5" fmla="*/ 775907 w 775906"/>
                <a:gd name="connsiteY5" fmla="*/ 336137 h 794385"/>
                <a:gd name="connsiteX6" fmla="*/ 449675 w 775906"/>
                <a:gd name="connsiteY6" fmla="*/ 0 h 794385"/>
                <a:gd name="connsiteX7" fmla="*/ 304991 w 775906"/>
                <a:gd name="connsiteY7" fmla="*/ 157353 h 794385"/>
                <a:gd name="connsiteX8" fmla="*/ 429387 w 775906"/>
                <a:gd name="connsiteY8" fmla="*/ 101441 h 794385"/>
                <a:gd name="connsiteX9" fmla="*/ 586169 w 775906"/>
                <a:gd name="connsiteY9" fmla="*/ 328136 h 794385"/>
                <a:gd name="connsiteX10" fmla="*/ 472916 w 775906"/>
                <a:gd name="connsiteY10" fmla="*/ 637413 h 794385"/>
                <a:gd name="connsiteX11" fmla="*/ 347663 w 775906"/>
                <a:gd name="connsiteY11" fmla="*/ 692944 h 794385"/>
                <a:gd name="connsiteX12" fmla="*/ 189738 w 775906"/>
                <a:gd name="connsiteY12" fmla="*/ 471488 h 794385"/>
                <a:gd name="connsiteX13" fmla="*/ 304991 w 775906"/>
                <a:gd name="connsiteY13" fmla="*/ 157353 h 7943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75906" h="794385">
                  <a:moveTo>
                    <a:pt x="449675" y="0"/>
                  </a:moveTo>
                  <a:cubicBezTo>
                    <a:pt x="331661" y="0"/>
                    <a:pt x="221266" y="44672"/>
                    <a:pt x="138779" y="125825"/>
                  </a:cubicBezTo>
                  <a:cubicBezTo>
                    <a:pt x="50578" y="212693"/>
                    <a:pt x="0" y="335566"/>
                    <a:pt x="0" y="462820"/>
                  </a:cubicBezTo>
                  <a:cubicBezTo>
                    <a:pt x="0" y="664274"/>
                    <a:pt x="128969" y="794385"/>
                    <a:pt x="328517" y="794385"/>
                  </a:cubicBezTo>
                  <a:cubicBezTo>
                    <a:pt x="445580" y="794385"/>
                    <a:pt x="555498" y="749618"/>
                    <a:pt x="638080" y="668369"/>
                  </a:cubicBezTo>
                  <a:cubicBezTo>
                    <a:pt x="725710" y="582073"/>
                    <a:pt x="775907" y="461010"/>
                    <a:pt x="775907" y="336137"/>
                  </a:cubicBezTo>
                  <a:cubicBezTo>
                    <a:pt x="775907" y="138208"/>
                    <a:pt x="641795" y="0"/>
                    <a:pt x="449675" y="0"/>
                  </a:cubicBezTo>
                  <a:close/>
                  <a:moveTo>
                    <a:pt x="304991" y="157353"/>
                  </a:moveTo>
                  <a:cubicBezTo>
                    <a:pt x="342614" y="120301"/>
                    <a:pt x="384524" y="101441"/>
                    <a:pt x="429387" y="101441"/>
                  </a:cubicBezTo>
                  <a:cubicBezTo>
                    <a:pt x="534829" y="101441"/>
                    <a:pt x="586169" y="175546"/>
                    <a:pt x="586169" y="328136"/>
                  </a:cubicBezTo>
                  <a:cubicBezTo>
                    <a:pt x="586169" y="448247"/>
                    <a:pt x="541687" y="569690"/>
                    <a:pt x="472916" y="637413"/>
                  </a:cubicBezTo>
                  <a:cubicBezTo>
                    <a:pt x="435483" y="674275"/>
                    <a:pt x="393383" y="692944"/>
                    <a:pt x="347663" y="692944"/>
                  </a:cubicBezTo>
                  <a:cubicBezTo>
                    <a:pt x="247364" y="692944"/>
                    <a:pt x="189738" y="612267"/>
                    <a:pt x="189738" y="471488"/>
                  </a:cubicBezTo>
                  <a:cubicBezTo>
                    <a:pt x="189738" y="349663"/>
                    <a:pt x="234982" y="226314"/>
                    <a:pt x="304991" y="157353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1" name="Vrije vorm: vorm 100">
              <a:extLst>
                <a:ext uri="{FF2B5EF4-FFF2-40B4-BE49-F238E27FC236}">
                  <a16:creationId xmlns:a16="http://schemas.microsoft.com/office/drawing/2014/main" id="{F166CA8B-A314-4FF7-874D-911E7B27E4BB}"/>
                </a:ext>
              </a:extLst>
            </p:cNvPr>
            <p:cNvSpPr/>
            <p:nvPr/>
          </p:nvSpPr>
          <p:spPr>
            <a:xfrm>
              <a:off x="5871495" y="3023806"/>
              <a:ext cx="1355026" cy="788860"/>
            </a:xfrm>
            <a:custGeom>
              <a:avLst/>
              <a:gdLst>
                <a:gd name="connsiteX0" fmla="*/ 1352455 w 1355026"/>
                <a:gd name="connsiteY0" fmla="*/ 16002 h 788860"/>
                <a:gd name="connsiteX1" fmla="*/ 1355027 w 1355026"/>
                <a:gd name="connsiteY1" fmla="*/ 0 h 788860"/>
                <a:gd name="connsiteX2" fmla="*/ 1339025 w 1355026"/>
                <a:gd name="connsiteY2" fmla="*/ 0 h 788860"/>
                <a:gd name="connsiteX3" fmla="*/ 1310354 w 1355026"/>
                <a:gd name="connsiteY3" fmla="*/ 0 h 788860"/>
                <a:gd name="connsiteX4" fmla="*/ 1303973 w 1355026"/>
                <a:gd name="connsiteY4" fmla="*/ 6096 h 788860"/>
                <a:gd name="connsiteX5" fmla="*/ 1259491 w 1355026"/>
                <a:gd name="connsiteY5" fmla="*/ 28004 h 788860"/>
                <a:gd name="connsiteX6" fmla="*/ 152210 w 1355026"/>
                <a:gd name="connsiteY6" fmla="*/ 28004 h 788860"/>
                <a:gd name="connsiteX7" fmla="*/ 112014 w 1355026"/>
                <a:gd name="connsiteY7" fmla="*/ 7715 h 788860"/>
                <a:gd name="connsiteX8" fmla="*/ 108585 w 1355026"/>
                <a:gd name="connsiteY8" fmla="*/ 0 h 788860"/>
                <a:gd name="connsiteX9" fmla="*/ 63341 w 1355026"/>
                <a:gd name="connsiteY9" fmla="*/ 0 h 788860"/>
                <a:gd name="connsiteX10" fmla="*/ 29051 w 1355026"/>
                <a:gd name="connsiteY10" fmla="*/ 134588 h 788860"/>
                <a:gd name="connsiteX11" fmla="*/ 0 w 1355026"/>
                <a:gd name="connsiteY11" fmla="*/ 246602 h 788860"/>
                <a:gd name="connsiteX12" fmla="*/ 17621 w 1355026"/>
                <a:gd name="connsiteY12" fmla="*/ 246507 h 788860"/>
                <a:gd name="connsiteX13" fmla="*/ 70390 w 1355026"/>
                <a:gd name="connsiteY13" fmla="*/ 246507 h 788860"/>
                <a:gd name="connsiteX14" fmla="*/ 75724 w 1355026"/>
                <a:gd name="connsiteY14" fmla="*/ 234410 h 788860"/>
                <a:gd name="connsiteX15" fmla="*/ 118396 w 1355026"/>
                <a:gd name="connsiteY15" fmla="*/ 158115 h 788860"/>
                <a:gd name="connsiteX16" fmla="*/ 124968 w 1355026"/>
                <a:gd name="connsiteY16" fmla="*/ 148685 h 788860"/>
                <a:gd name="connsiteX17" fmla="*/ 264986 w 1355026"/>
                <a:gd name="connsiteY17" fmla="*/ 144018 h 788860"/>
                <a:gd name="connsiteX18" fmla="*/ 181451 w 1355026"/>
                <a:gd name="connsiteY18" fmla="*/ 601123 h 788860"/>
                <a:gd name="connsiteX19" fmla="*/ 71533 w 1355026"/>
                <a:gd name="connsiteY19" fmla="*/ 720757 h 788860"/>
                <a:gd name="connsiteX20" fmla="*/ 56483 w 1355026"/>
                <a:gd name="connsiteY20" fmla="*/ 721805 h 788860"/>
                <a:gd name="connsiteX21" fmla="*/ 43815 w 1355026"/>
                <a:gd name="connsiteY21" fmla="*/ 788861 h 788860"/>
                <a:gd name="connsiteX22" fmla="*/ 432626 w 1355026"/>
                <a:gd name="connsiteY22" fmla="*/ 788861 h 788860"/>
                <a:gd name="connsiteX23" fmla="*/ 445199 w 1355026"/>
                <a:gd name="connsiteY23" fmla="*/ 721709 h 788860"/>
                <a:gd name="connsiteX24" fmla="*/ 430054 w 1355026"/>
                <a:gd name="connsiteY24" fmla="*/ 720662 h 788860"/>
                <a:gd name="connsiteX25" fmla="*/ 348996 w 1355026"/>
                <a:gd name="connsiteY25" fmla="*/ 632460 h 788860"/>
                <a:gd name="connsiteX26" fmla="*/ 354902 w 1355026"/>
                <a:gd name="connsiteY26" fmla="*/ 601504 h 788860"/>
                <a:gd name="connsiteX27" fmla="*/ 447104 w 1355026"/>
                <a:gd name="connsiteY27" fmla="*/ 138017 h 788860"/>
                <a:gd name="connsiteX28" fmla="*/ 1220724 w 1355026"/>
                <a:gd name="connsiteY28" fmla="*/ 138017 h 788860"/>
                <a:gd name="connsiteX29" fmla="*/ 1228630 w 1355026"/>
                <a:gd name="connsiteY29" fmla="*/ 140589 h 788860"/>
                <a:gd name="connsiteX30" fmla="*/ 1250347 w 1355026"/>
                <a:gd name="connsiteY30" fmla="*/ 232220 h 788860"/>
                <a:gd name="connsiteX31" fmla="*/ 1249585 w 1355026"/>
                <a:gd name="connsiteY31" fmla="*/ 247650 h 788860"/>
                <a:gd name="connsiteX32" fmla="*/ 1321403 w 1355026"/>
                <a:gd name="connsiteY32" fmla="*/ 241649 h 788860"/>
                <a:gd name="connsiteX33" fmla="*/ 1327880 w 1355026"/>
                <a:gd name="connsiteY33" fmla="*/ 192977 h 788860"/>
                <a:gd name="connsiteX34" fmla="*/ 1352455 w 1355026"/>
                <a:gd name="connsiteY34" fmla="*/ 16002 h 7888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1355026" h="788860">
                  <a:moveTo>
                    <a:pt x="1352455" y="16002"/>
                  </a:moveTo>
                  <a:lnTo>
                    <a:pt x="1355027" y="0"/>
                  </a:lnTo>
                  <a:lnTo>
                    <a:pt x="1339025" y="0"/>
                  </a:lnTo>
                  <a:lnTo>
                    <a:pt x="1310354" y="0"/>
                  </a:lnTo>
                  <a:lnTo>
                    <a:pt x="1303973" y="6096"/>
                  </a:lnTo>
                  <a:cubicBezTo>
                    <a:pt x="1283208" y="25908"/>
                    <a:pt x="1281018" y="28004"/>
                    <a:pt x="1259491" y="28004"/>
                  </a:cubicBezTo>
                  <a:lnTo>
                    <a:pt x="152210" y="28004"/>
                  </a:lnTo>
                  <a:cubicBezTo>
                    <a:pt x="124682" y="28004"/>
                    <a:pt x="120206" y="26765"/>
                    <a:pt x="112014" y="7715"/>
                  </a:cubicBezTo>
                  <a:lnTo>
                    <a:pt x="108585" y="0"/>
                  </a:lnTo>
                  <a:lnTo>
                    <a:pt x="63341" y="0"/>
                  </a:lnTo>
                  <a:lnTo>
                    <a:pt x="29051" y="134588"/>
                  </a:lnTo>
                  <a:lnTo>
                    <a:pt x="0" y="246602"/>
                  </a:lnTo>
                  <a:lnTo>
                    <a:pt x="17621" y="246507"/>
                  </a:lnTo>
                  <a:lnTo>
                    <a:pt x="70390" y="246507"/>
                  </a:lnTo>
                  <a:lnTo>
                    <a:pt x="75724" y="234410"/>
                  </a:lnTo>
                  <a:cubicBezTo>
                    <a:pt x="94679" y="191453"/>
                    <a:pt x="107252" y="173736"/>
                    <a:pt x="118396" y="158115"/>
                  </a:cubicBezTo>
                  <a:cubicBezTo>
                    <a:pt x="118396" y="158115"/>
                    <a:pt x="122492" y="152210"/>
                    <a:pt x="124968" y="148685"/>
                  </a:cubicBezTo>
                  <a:cubicBezTo>
                    <a:pt x="139351" y="141923"/>
                    <a:pt x="205073" y="140970"/>
                    <a:pt x="264986" y="144018"/>
                  </a:cubicBezTo>
                  <a:cubicBezTo>
                    <a:pt x="259652" y="173069"/>
                    <a:pt x="181451" y="601123"/>
                    <a:pt x="181451" y="601123"/>
                  </a:cubicBezTo>
                  <a:cubicBezTo>
                    <a:pt x="159353" y="714470"/>
                    <a:pt x="156115" y="714756"/>
                    <a:pt x="71533" y="720757"/>
                  </a:cubicBezTo>
                  <a:lnTo>
                    <a:pt x="56483" y="721805"/>
                  </a:lnTo>
                  <a:lnTo>
                    <a:pt x="43815" y="788861"/>
                  </a:lnTo>
                  <a:lnTo>
                    <a:pt x="432626" y="788861"/>
                  </a:lnTo>
                  <a:lnTo>
                    <a:pt x="445199" y="721709"/>
                  </a:lnTo>
                  <a:lnTo>
                    <a:pt x="430054" y="720662"/>
                  </a:lnTo>
                  <a:cubicBezTo>
                    <a:pt x="346043" y="715232"/>
                    <a:pt x="334518" y="714375"/>
                    <a:pt x="348996" y="632460"/>
                  </a:cubicBezTo>
                  <a:cubicBezTo>
                    <a:pt x="350615" y="623221"/>
                    <a:pt x="352711" y="612934"/>
                    <a:pt x="354902" y="601504"/>
                  </a:cubicBezTo>
                  <a:cubicBezTo>
                    <a:pt x="354902" y="601504"/>
                    <a:pt x="441198" y="167640"/>
                    <a:pt x="447104" y="138017"/>
                  </a:cubicBezTo>
                  <a:cubicBezTo>
                    <a:pt x="477393" y="138017"/>
                    <a:pt x="1216152" y="138017"/>
                    <a:pt x="1220724" y="138017"/>
                  </a:cubicBezTo>
                  <a:cubicBezTo>
                    <a:pt x="1223772" y="139065"/>
                    <a:pt x="1228630" y="140589"/>
                    <a:pt x="1228630" y="140589"/>
                  </a:cubicBezTo>
                  <a:cubicBezTo>
                    <a:pt x="1244441" y="145161"/>
                    <a:pt x="1254919" y="148209"/>
                    <a:pt x="1250347" y="232220"/>
                  </a:cubicBezTo>
                  <a:lnTo>
                    <a:pt x="1249585" y="247650"/>
                  </a:lnTo>
                  <a:lnTo>
                    <a:pt x="1321403" y="241649"/>
                  </a:lnTo>
                  <a:lnTo>
                    <a:pt x="1327880" y="192977"/>
                  </a:lnTo>
                  <a:cubicBezTo>
                    <a:pt x="1336548" y="125635"/>
                    <a:pt x="1345787" y="56102"/>
                    <a:pt x="1352455" y="16002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2" name="Vrije vorm: vorm 101">
              <a:extLst>
                <a:ext uri="{FF2B5EF4-FFF2-40B4-BE49-F238E27FC236}">
                  <a16:creationId xmlns:a16="http://schemas.microsoft.com/office/drawing/2014/main" id="{BC0BD006-E1C4-4ABE-A544-30AD01D5338C}"/>
                </a:ext>
              </a:extLst>
            </p:cNvPr>
            <p:cNvSpPr/>
            <p:nvPr/>
          </p:nvSpPr>
          <p:spPr>
            <a:xfrm>
              <a:off x="7321581" y="3041427"/>
              <a:ext cx="724757" cy="794480"/>
            </a:xfrm>
            <a:custGeom>
              <a:avLst/>
              <a:gdLst>
                <a:gd name="connsiteX0" fmla="*/ 657225 w 724757"/>
                <a:gd name="connsiteY0" fmla="*/ 546545 h 794480"/>
                <a:gd name="connsiteX1" fmla="*/ 604075 w 724757"/>
                <a:gd name="connsiteY1" fmla="*/ 528828 h 794480"/>
                <a:gd name="connsiteX2" fmla="*/ 595884 w 724757"/>
                <a:gd name="connsiteY2" fmla="*/ 541782 h 794480"/>
                <a:gd name="connsiteX3" fmla="*/ 368998 w 724757"/>
                <a:gd name="connsiteY3" fmla="*/ 711708 h 794480"/>
                <a:gd name="connsiteX4" fmla="*/ 192024 w 724757"/>
                <a:gd name="connsiteY4" fmla="*/ 448342 h 794480"/>
                <a:gd name="connsiteX5" fmla="*/ 301657 w 724757"/>
                <a:gd name="connsiteY5" fmla="*/ 162020 h 794480"/>
                <a:gd name="connsiteX6" fmla="*/ 489966 w 724757"/>
                <a:gd name="connsiteY6" fmla="*/ 82868 h 794480"/>
                <a:gd name="connsiteX7" fmla="*/ 639985 w 724757"/>
                <a:gd name="connsiteY7" fmla="*/ 235268 h 794480"/>
                <a:gd name="connsiteX8" fmla="*/ 640937 w 724757"/>
                <a:gd name="connsiteY8" fmla="*/ 248317 h 794480"/>
                <a:gd name="connsiteX9" fmla="*/ 711803 w 724757"/>
                <a:gd name="connsiteY9" fmla="*/ 244316 h 794480"/>
                <a:gd name="connsiteX10" fmla="*/ 713041 w 724757"/>
                <a:gd name="connsiteY10" fmla="*/ 227552 h 794480"/>
                <a:gd name="connsiteX11" fmla="*/ 724376 w 724757"/>
                <a:gd name="connsiteY11" fmla="*/ 45339 h 794480"/>
                <a:gd name="connsiteX12" fmla="*/ 724757 w 724757"/>
                <a:gd name="connsiteY12" fmla="*/ 34957 h 794480"/>
                <a:gd name="connsiteX13" fmla="*/ 715232 w 724757"/>
                <a:gd name="connsiteY13" fmla="*/ 32099 h 794480"/>
                <a:gd name="connsiteX14" fmla="*/ 511302 w 724757"/>
                <a:gd name="connsiteY14" fmla="*/ 0 h 794480"/>
                <a:gd name="connsiteX15" fmla="*/ 132112 w 724757"/>
                <a:gd name="connsiteY15" fmla="*/ 147161 h 794480"/>
                <a:gd name="connsiteX16" fmla="*/ 0 w 724757"/>
                <a:gd name="connsiteY16" fmla="*/ 467297 h 794480"/>
                <a:gd name="connsiteX17" fmla="*/ 350901 w 724757"/>
                <a:gd name="connsiteY17" fmla="*/ 794480 h 794480"/>
                <a:gd name="connsiteX18" fmla="*/ 548735 w 724757"/>
                <a:gd name="connsiteY18" fmla="*/ 766001 h 794480"/>
                <a:gd name="connsiteX19" fmla="*/ 570643 w 724757"/>
                <a:gd name="connsiteY19" fmla="*/ 760476 h 794480"/>
                <a:gd name="connsiteX20" fmla="*/ 575024 w 724757"/>
                <a:gd name="connsiteY20" fmla="*/ 752856 h 794480"/>
                <a:gd name="connsiteX21" fmla="*/ 635794 w 724757"/>
                <a:gd name="connsiteY21" fmla="*/ 627983 h 794480"/>
                <a:gd name="connsiteX22" fmla="*/ 671322 w 724757"/>
                <a:gd name="connsiteY22" fmla="*/ 551688 h 794480"/>
                <a:gd name="connsiteX23" fmla="*/ 657225 w 724757"/>
                <a:gd name="connsiteY23" fmla="*/ 546545 h 794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724757" h="794480">
                  <a:moveTo>
                    <a:pt x="657225" y="546545"/>
                  </a:moveTo>
                  <a:lnTo>
                    <a:pt x="604075" y="528828"/>
                  </a:lnTo>
                  <a:lnTo>
                    <a:pt x="595884" y="541782"/>
                  </a:lnTo>
                  <a:cubicBezTo>
                    <a:pt x="517874" y="664083"/>
                    <a:pt x="454247" y="711708"/>
                    <a:pt x="368998" y="711708"/>
                  </a:cubicBezTo>
                  <a:cubicBezTo>
                    <a:pt x="222694" y="711708"/>
                    <a:pt x="192024" y="568452"/>
                    <a:pt x="192024" y="448342"/>
                  </a:cubicBezTo>
                  <a:cubicBezTo>
                    <a:pt x="192024" y="334994"/>
                    <a:pt x="231934" y="230600"/>
                    <a:pt x="301657" y="162020"/>
                  </a:cubicBezTo>
                  <a:cubicBezTo>
                    <a:pt x="354234" y="110204"/>
                    <a:pt x="419386" y="82868"/>
                    <a:pt x="489966" y="82868"/>
                  </a:cubicBezTo>
                  <a:cubicBezTo>
                    <a:pt x="587788" y="82868"/>
                    <a:pt x="632650" y="128492"/>
                    <a:pt x="639985" y="235268"/>
                  </a:cubicBezTo>
                  <a:lnTo>
                    <a:pt x="640937" y="248317"/>
                  </a:lnTo>
                  <a:lnTo>
                    <a:pt x="711803" y="244316"/>
                  </a:lnTo>
                  <a:lnTo>
                    <a:pt x="713041" y="227552"/>
                  </a:lnTo>
                  <a:cubicBezTo>
                    <a:pt x="717328" y="172117"/>
                    <a:pt x="721995" y="107061"/>
                    <a:pt x="724376" y="45339"/>
                  </a:cubicBezTo>
                  <a:lnTo>
                    <a:pt x="724757" y="34957"/>
                  </a:lnTo>
                  <a:lnTo>
                    <a:pt x="715232" y="32099"/>
                  </a:lnTo>
                  <a:cubicBezTo>
                    <a:pt x="686657" y="23336"/>
                    <a:pt x="611029" y="0"/>
                    <a:pt x="511302" y="0"/>
                  </a:cubicBezTo>
                  <a:cubicBezTo>
                    <a:pt x="365284" y="0"/>
                    <a:pt x="227076" y="53626"/>
                    <a:pt x="132112" y="147161"/>
                  </a:cubicBezTo>
                  <a:cubicBezTo>
                    <a:pt x="45720" y="232315"/>
                    <a:pt x="0" y="342995"/>
                    <a:pt x="0" y="467297"/>
                  </a:cubicBezTo>
                  <a:cubicBezTo>
                    <a:pt x="0" y="669131"/>
                    <a:pt x="134493" y="794480"/>
                    <a:pt x="350901" y="794480"/>
                  </a:cubicBezTo>
                  <a:cubicBezTo>
                    <a:pt x="437769" y="794480"/>
                    <a:pt x="509968" y="775906"/>
                    <a:pt x="548735" y="766001"/>
                  </a:cubicBezTo>
                  <a:lnTo>
                    <a:pt x="570643" y="760476"/>
                  </a:lnTo>
                  <a:lnTo>
                    <a:pt x="575024" y="752856"/>
                  </a:lnTo>
                  <a:cubicBezTo>
                    <a:pt x="593122" y="721328"/>
                    <a:pt x="615791" y="671703"/>
                    <a:pt x="635794" y="627983"/>
                  </a:cubicBezTo>
                  <a:lnTo>
                    <a:pt x="671322" y="551688"/>
                  </a:lnTo>
                  <a:lnTo>
                    <a:pt x="657225" y="546545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3" name="Vrije vorm: vorm 102">
              <a:extLst>
                <a:ext uri="{FF2B5EF4-FFF2-40B4-BE49-F238E27FC236}">
                  <a16:creationId xmlns:a16="http://schemas.microsoft.com/office/drawing/2014/main" id="{1E713BB2-1E64-42D3-9239-CCE5F0A09942}"/>
                </a:ext>
              </a:extLst>
            </p:cNvPr>
            <p:cNvSpPr/>
            <p:nvPr/>
          </p:nvSpPr>
          <p:spPr>
            <a:xfrm>
              <a:off x="5141784" y="3047047"/>
              <a:ext cx="640365" cy="793718"/>
            </a:xfrm>
            <a:custGeom>
              <a:avLst/>
              <a:gdLst>
                <a:gd name="connsiteX0" fmla="*/ 627793 w 640365"/>
                <a:gd name="connsiteY0" fmla="*/ 726377 h 793718"/>
                <a:gd name="connsiteX1" fmla="*/ 524447 w 640365"/>
                <a:gd name="connsiteY1" fmla="*/ 664845 h 793718"/>
                <a:gd name="connsiteX2" fmla="*/ 461772 w 640365"/>
                <a:gd name="connsiteY2" fmla="*/ 540163 h 793718"/>
                <a:gd name="connsiteX3" fmla="*/ 408623 w 640365"/>
                <a:gd name="connsiteY3" fmla="*/ 403193 h 793718"/>
                <a:gd name="connsiteX4" fmla="*/ 586740 w 640365"/>
                <a:gd name="connsiteY4" fmla="*/ 223742 h 793718"/>
                <a:gd name="connsiteX5" fmla="*/ 589502 w 640365"/>
                <a:gd name="connsiteY5" fmla="*/ 191548 h 793718"/>
                <a:gd name="connsiteX6" fmla="*/ 324898 w 640365"/>
                <a:gd name="connsiteY6" fmla="*/ 0 h 793718"/>
                <a:gd name="connsiteX7" fmla="*/ 34766 w 640365"/>
                <a:gd name="connsiteY7" fmla="*/ 0 h 793718"/>
                <a:gd name="connsiteX8" fmla="*/ 19050 w 640365"/>
                <a:gd name="connsiteY8" fmla="*/ 0 h 793718"/>
                <a:gd name="connsiteX9" fmla="*/ 12954 w 640365"/>
                <a:gd name="connsiteY9" fmla="*/ 29718 h 793718"/>
                <a:gd name="connsiteX10" fmla="*/ 0 w 640365"/>
                <a:gd name="connsiteY10" fmla="*/ 111157 h 793718"/>
                <a:gd name="connsiteX11" fmla="*/ 280511 w 640365"/>
                <a:gd name="connsiteY11" fmla="*/ 113348 h 793718"/>
                <a:gd name="connsiteX12" fmla="*/ 407575 w 640365"/>
                <a:gd name="connsiteY12" fmla="*/ 186023 h 793718"/>
                <a:gd name="connsiteX13" fmla="*/ 312325 w 640365"/>
                <a:gd name="connsiteY13" fmla="*/ 333185 h 793718"/>
                <a:gd name="connsiteX14" fmla="*/ 243840 w 640365"/>
                <a:gd name="connsiteY14" fmla="*/ 345758 h 793718"/>
                <a:gd name="connsiteX15" fmla="*/ 211836 w 640365"/>
                <a:gd name="connsiteY15" fmla="*/ 346043 h 793718"/>
                <a:gd name="connsiteX16" fmla="*/ 199644 w 640365"/>
                <a:gd name="connsiteY16" fmla="*/ 444722 h 793718"/>
                <a:gd name="connsiteX17" fmla="*/ 214598 w 640365"/>
                <a:gd name="connsiteY17" fmla="*/ 445008 h 793718"/>
                <a:gd name="connsiteX18" fmla="*/ 254698 w 640365"/>
                <a:gd name="connsiteY18" fmla="*/ 480632 h 793718"/>
                <a:gd name="connsiteX19" fmla="*/ 264033 w 640365"/>
                <a:gd name="connsiteY19" fmla="*/ 509016 h 793718"/>
                <a:gd name="connsiteX20" fmla="*/ 318135 w 640365"/>
                <a:gd name="connsiteY20" fmla="*/ 654939 h 793718"/>
                <a:gd name="connsiteX21" fmla="*/ 532924 w 640365"/>
                <a:gd name="connsiteY21" fmla="*/ 793718 h 793718"/>
                <a:gd name="connsiteX22" fmla="*/ 637223 w 640365"/>
                <a:gd name="connsiteY22" fmla="*/ 793718 h 793718"/>
                <a:gd name="connsiteX23" fmla="*/ 640366 w 640365"/>
                <a:gd name="connsiteY23" fmla="*/ 727805 h 793718"/>
                <a:gd name="connsiteX24" fmla="*/ 627793 w 640365"/>
                <a:gd name="connsiteY24" fmla="*/ 726377 h 7937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640365" h="793718">
                  <a:moveTo>
                    <a:pt x="627793" y="726377"/>
                  </a:moveTo>
                  <a:cubicBezTo>
                    <a:pt x="584073" y="721709"/>
                    <a:pt x="539686" y="687610"/>
                    <a:pt x="524447" y="664845"/>
                  </a:cubicBezTo>
                  <a:cubicBezTo>
                    <a:pt x="508444" y="640747"/>
                    <a:pt x="486156" y="596455"/>
                    <a:pt x="461772" y="540163"/>
                  </a:cubicBezTo>
                  <a:cubicBezTo>
                    <a:pt x="442532" y="497110"/>
                    <a:pt x="420910" y="438150"/>
                    <a:pt x="408623" y="403193"/>
                  </a:cubicBezTo>
                  <a:cubicBezTo>
                    <a:pt x="504920" y="372618"/>
                    <a:pt x="572548" y="304610"/>
                    <a:pt x="586740" y="223742"/>
                  </a:cubicBezTo>
                  <a:cubicBezTo>
                    <a:pt x="588645" y="213265"/>
                    <a:pt x="589502" y="202406"/>
                    <a:pt x="589502" y="191548"/>
                  </a:cubicBezTo>
                  <a:cubicBezTo>
                    <a:pt x="589502" y="64389"/>
                    <a:pt x="500444" y="0"/>
                    <a:pt x="324898" y="0"/>
                  </a:cubicBezTo>
                  <a:lnTo>
                    <a:pt x="34766" y="0"/>
                  </a:lnTo>
                  <a:lnTo>
                    <a:pt x="19050" y="0"/>
                  </a:lnTo>
                  <a:lnTo>
                    <a:pt x="12954" y="29718"/>
                  </a:lnTo>
                  <a:cubicBezTo>
                    <a:pt x="12764" y="30575"/>
                    <a:pt x="0" y="111157"/>
                    <a:pt x="0" y="111157"/>
                  </a:cubicBezTo>
                  <a:lnTo>
                    <a:pt x="280511" y="113348"/>
                  </a:lnTo>
                  <a:cubicBezTo>
                    <a:pt x="359283" y="117920"/>
                    <a:pt x="407670" y="125063"/>
                    <a:pt x="407575" y="186023"/>
                  </a:cubicBezTo>
                  <a:cubicBezTo>
                    <a:pt x="407670" y="254413"/>
                    <a:pt x="367474" y="316325"/>
                    <a:pt x="312325" y="333185"/>
                  </a:cubicBezTo>
                  <a:cubicBezTo>
                    <a:pt x="311182" y="333565"/>
                    <a:pt x="276987" y="345377"/>
                    <a:pt x="243840" y="345758"/>
                  </a:cubicBezTo>
                  <a:lnTo>
                    <a:pt x="211836" y="346043"/>
                  </a:lnTo>
                  <a:lnTo>
                    <a:pt x="199644" y="444722"/>
                  </a:lnTo>
                  <a:lnTo>
                    <a:pt x="214598" y="445008"/>
                  </a:lnTo>
                  <a:cubicBezTo>
                    <a:pt x="237839" y="445580"/>
                    <a:pt x="244983" y="449771"/>
                    <a:pt x="254698" y="480632"/>
                  </a:cubicBezTo>
                  <a:cubicBezTo>
                    <a:pt x="254794" y="480917"/>
                    <a:pt x="264033" y="509016"/>
                    <a:pt x="264033" y="509016"/>
                  </a:cubicBezTo>
                  <a:cubicBezTo>
                    <a:pt x="281083" y="560832"/>
                    <a:pt x="298799" y="614363"/>
                    <a:pt x="318135" y="654939"/>
                  </a:cubicBezTo>
                  <a:cubicBezTo>
                    <a:pt x="356140" y="733425"/>
                    <a:pt x="407098" y="787051"/>
                    <a:pt x="532924" y="793718"/>
                  </a:cubicBezTo>
                  <a:lnTo>
                    <a:pt x="637223" y="793718"/>
                  </a:lnTo>
                  <a:lnTo>
                    <a:pt x="640366" y="727805"/>
                  </a:lnTo>
                  <a:lnTo>
                    <a:pt x="627793" y="726377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4" name="Vrije vorm: vorm 103">
              <a:extLst>
                <a:ext uri="{FF2B5EF4-FFF2-40B4-BE49-F238E27FC236}">
                  <a16:creationId xmlns:a16="http://schemas.microsoft.com/office/drawing/2014/main" id="{BAD78881-F04F-49EE-AA23-E98B83C65171}"/>
                </a:ext>
              </a:extLst>
            </p:cNvPr>
            <p:cNvSpPr/>
            <p:nvPr/>
          </p:nvSpPr>
          <p:spPr>
            <a:xfrm>
              <a:off x="4912327" y="3395567"/>
              <a:ext cx="401383" cy="417004"/>
            </a:xfrm>
            <a:custGeom>
              <a:avLst/>
              <a:gdLst>
                <a:gd name="connsiteX0" fmla="*/ 305181 w 401383"/>
                <a:gd name="connsiteY0" fmla="*/ 260795 h 417004"/>
                <a:gd name="connsiteX1" fmla="*/ 310991 w 401383"/>
                <a:gd name="connsiteY1" fmla="*/ 229838 h 417004"/>
                <a:gd name="connsiteX2" fmla="*/ 362617 w 401383"/>
                <a:gd name="connsiteY2" fmla="*/ 0 h 417004"/>
                <a:gd name="connsiteX3" fmla="*/ 345662 w 401383"/>
                <a:gd name="connsiteY3" fmla="*/ 0 h 417004"/>
                <a:gd name="connsiteX4" fmla="*/ 188404 w 401383"/>
                <a:gd name="connsiteY4" fmla="*/ 0 h 417004"/>
                <a:gd name="connsiteX5" fmla="*/ 137731 w 401383"/>
                <a:gd name="connsiteY5" fmla="*/ 228600 h 417004"/>
                <a:gd name="connsiteX6" fmla="*/ 27622 w 401383"/>
                <a:gd name="connsiteY6" fmla="*/ 348806 h 417004"/>
                <a:gd name="connsiteX7" fmla="*/ 12573 w 401383"/>
                <a:gd name="connsiteY7" fmla="*/ 349949 h 417004"/>
                <a:gd name="connsiteX8" fmla="*/ 0 w 401383"/>
                <a:gd name="connsiteY8" fmla="*/ 417004 h 417004"/>
                <a:gd name="connsiteX9" fmla="*/ 388715 w 401383"/>
                <a:gd name="connsiteY9" fmla="*/ 417004 h 417004"/>
                <a:gd name="connsiteX10" fmla="*/ 401384 w 401383"/>
                <a:gd name="connsiteY10" fmla="*/ 349853 h 417004"/>
                <a:gd name="connsiteX11" fmla="*/ 386239 w 401383"/>
                <a:gd name="connsiteY11" fmla="*/ 348806 h 417004"/>
                <a:gd name="connsiteX12" fmla="*/ 305181 w 401383"/>
                <a:gd name="connsiteY12" fmla="*/ 260795 h 417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01383" h="417004">
                  <a:moveTo>
                    <a:pt x="305181" y="260795"/>
                  </a:moveTo>
                  <a:cubicBezTo>
                    <a:pt x="306800" y="251555"/>
                    <a:pt x="308800" y="241268"/>
                    <a:pt x="310991" y="229838"/>
                  </a:cubicBezTo>
                  <a:cubicBezTo>
                    <a:pt x="311182" y="229267"/>
                    <a:pt x="362617" y="0"/>
                    <a:pt x="362617" y="0"/>
                  </a:cubicBezTo>
                  <a:lnTo>
                    <a:pt x="345662" y="0"/>
                  </a:lnTo>
                  <a:lnTo>
                    <a:pt x="188404" y="0"/>
                  </a:lnTo>
                  <a:lnTo>
                    <a:pt x="137731" y="228600"/>
                  </a:lnTo>
                  <a:cubicBezTo>
                    <a:pt x="115538" y="342519"/>
                    <a:pt x="112300" y="342805"/>
                    <a:pt x="27622" y="348806"/>
                  </a:cubicBezTo>
                  <a:lnTo>
                    <a:pt x="12573" y="349949"/>
                  </a:lnTo>
                  <a:lnTo>
                    <a:pt x="0" y="417004"/>
                  </a:lnTo>
                  <a:lnTo>
                    <a:pt x="388715" y="417004"/>
                  </a:lnTo>
                  <a:lnTo>
                    <a:pt x="401384" y="349853"/>
                  </a:lnTo>
                  <a:lnTo>
                    <a:pt x="386239" y="348806"/>
                  </a:lnTo>
                  <a:cubicBezTo>
                    <a:pt x="302228" y="343472"/>
                    <a:pt x="290703" y="342710"/>
                    <a:pt x="305181" y="260795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89" name="INSTRUCTION">
            <a:extLst>
              <a:ext uri="{FF2B5EF4-FFF2-40B4-BE49-F238E27FC236}">
                <a16:creationId xmlns:a16="http://schemas.microsoft.com/office/drawing/2014/main" id="{BACBAF0D-781A-4CDB-B9C6-D60FFA29FD58}"/>
              </a:ext>
            </a:extLst>
          </p:cNvPr>
          <p:cNvGrpSpPr/>
          <p:nvPr userDrawn="1"/>
        </p:nvGrpSpPr>
        <p:grpSpPr>
          <a:xfrm>
            <a:off x="-3786437" y="0"/>
            <a:ext cx="3693386" cy="5359349"/>
            <a:chOff x="-3786437" y="0"/>
            <a:chExt cx="3693386" cy="5359349"/>
          </a:xfrm>
        </p:grpSpPr>
        <p:sp>
          <p:nvSpPr>
            <p:cNvPr id="90" name="Rechthoek 89">
              <a:extLst>
                <a:ext uri="{FF2B5EF4-FFF2-40B4-BE49-F238E27FC236}">
                  <a16:creationId xmlns:a16="http://schemas.microsoft.com/office/drawing/2014/main" id="{A1DAE318-3045-40B1-AD62-D230FDB8E62E}"/>
                </a:ext>
              </a:extLst>
            </p:cNvPr>
            <p:cNvSpPr/>
            <p:nvPr userDrawn="1"/>
          </p:nvSpPr>
          <p:spPr>
            <a:xfrm>
              <a:off x="-3786165" y="0"/>
              <a:ext cx="3593091" cy="4641338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1" i="0" u="none" strike="noStrike" kern="1200" cap="all" spc="0" normalizeH="0" baseline="0" noProof="0" dirty="0">
                  <a:ln>
                    <a:noFill/>
                  </a:ln>
                  <a:solidFill>
                    <a:srgbClr val="002E67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Choosing text levels</a:t>
              </a:r>
            </a:p>
          </p:txBody>
        </p:sp>
        <p:sp>
          <p:nvSpPr>
            <p:cNvPr id="91" name="Ovaal 90">
              <a:extLst>
                <a:ext uri="{FF2B5EF4-FFF2-40B4-BE49-F238E27FC236}">
                  <a16:creationId xmlns:a16="http://schemas.microsoft.com/office/drawing/2014/main" id="{09241809-4CD5-4A85-A880-337AF4B63896}"/>
                </a:ext>
              </a:extLst>
            </p:cNvPr>
            <p:cNvSpPr/>
            <p:nvPr userDrawn="1"/>
          </p:nvSpPr>
          <p:spPr>
            <a:xfrm>
              <a:off x="-3604183" y="183748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92" name="Rechthoek 91">
              <a:extLst>
                <a:ext uri="{FF2B5EF4-FFF2-40B4-BE49-F238E27FC236}">
                  <a16:creationId xmlns:a16="http://schemas.microsoft.com/office/drawing/2014/main" id="{5AE6DE55-9DD3-468D-9AA2-177D3978EBEE}"/>
                </a:ext>
              </a:extLst>
            </p:cNvPr>
            <p:cNvSpPr/>
            <p:nvPr userDrawn="1"/>
          </p:nvSpPr>
          <p:spPr>
            <a:xfrm>
              <a:off x="-3319415" y="183748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77800" marR="0" lvl="0" indent="-177800" algn="l" defTabSz="914400" rtl="0" eaLnBrk="1" fontAlgn="auto" latinLnBrk="0" hangingPunct="1">
                <a:lnSpc>
                  <a:spcPct val="100000"/>
                </a:lnSpc>
                <a:spcBef>
                  <a:spcPts val="500"/>
                </a:spcBef>
                <a:spcAft>
                  <a:spcPts val="500"/>
                </a:spcAft>
                <a:buClr>
                  <a:srgbClr val="EE7D11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Bullet</a:t>
              </a:r>
            </a:p>
          </p:txBody>
        </p:sp>
        <p:sp>
          <p:nvSpPr>
            <p:cNvPr id="93" name="Ovaal 92">
              <a:extLst>
                <a:ext uri="{FF2B5EF4-FFF2-40B4-BE49-F238E27FC236}">
                  <a16:creationId xmlns:a16="http://schemas.microsoft.com/office/drawing/2014/main" id="{377562B6-5D4B-4BD6-9555-5AD0B2036B07}"/>
                </a:ext>
              </a:extLst>
            </p:cNvPr>
            <p:cNvSpPr/>
            <p:nvPr userDrawn="1"/>
          </p:nvSpPr>
          <p:spPr>
            <a:xfrm>
              <a:off x="-3604183" y="2128768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94" name="Rechthoek 93">
              <a:extLst>
                <a:ext uri="{FF2B5EF4-FFF2-40B4-BE49-F238E27FC236}">
                  <a16:creationId xmlns:a16="http://schemas.microsoft.com/office/drawing/2014/main" id="{5F6C7BDA-6C95-496E-8CD8-2289873BE333}"/>
                </a:ext>
              </a:extLst>
            </p:cNvPr>
            <p:cNvSpPr/>
            <p:nvPr userDrawn="1"/>
          </p:nvSpPr>
          <p:spPr>
            <a:xfrm>
              <a:off x="-3604183" y="1196113"/>
              <a:ext cx="3229047" cy="459227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Under the tab </a:t>
              </a:r>
              <a:r>
                <a:rPr kumimoji="0" lang="en-GB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‘Home’</a:t>
              </a: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, use the </a:t>
              </a:r>
              <a:r>
                <a:rPr kumimoji="0" lang="en-GB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list level-buttons</a:t>
              </a: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to choose a text level. </a:t>
              </a:r>
              <a:b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</a:b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Choose from:</a:t>
              </a:r>
            </a:p>
          </p:txBody>
        </p:sp>
        <p:sp>
          <p:nvSpPr>
            <p:cNvPr id="95" name="Rechthoek 94">
              <a:extLst>
                <a:ext uri="{FF2B5EF4-FFF2-40B4-BE49-F238E27FC236}">
                  <a16:creationId xmlns:a16="http://schemas.microsoft.com/office/drawing/2014/main" id="{577AB727-C373-4BEB-B2E4-C3CD62ACC3AD}"/>
                </a:ext>
              </a:extLst>
            </p:cNvPr>
            <p:cNvSpPr/>
            <p:nvPr userDrawn="1"/>
          </p:nvSpPr>
          <p:spPr>
            <a:xfrm>
              <a:off x="-3319415" y="2128873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355600" marR="0" lvl="1" indent="-177800" algn="l" defTabSz="914400" rtl="0" eaLnBrk="1" fontAlgn="auto" latinLnBrk="0" hangingPunct="1">
                <a:lnSpc>
                  <a:spcPct val="100000"/>
                </a:lnSpc>
                <a:spcBef>
                  <a:spcPts val="500"/>
                </a:spcBef>
                <a:spcAft>
                  <a:spcPts val="0"/>
                </a:spcAft>
                <a:buClr>
                  <a:srgbClr val="002E67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Sub-bullet #1</a:t>
              </a:r>
            </a:p>
          </p:txBody>
        </p:sp>
        <p:sp>
          <p:nvSpPr>
            <p:cNvPr id="96" name="Ovaal 95">
              <a:extLst>
                <a:ext uri="{FF2B5EF4-FFF2-40B4-BE49-F238E27FC236}">
                  <a16:creationId xmlns:a16="http://schemas.microsoft.com/office/drawing/2014/main" id="{688180DC-DFD1-4CF3-9A86-432B5D2212FC}"/>
                </a:ext>
              </a:extLst>
            </p:cNvPr>
            <p:cNvSpPr/>
            <p:nvPr userDrawn="1"/>
          </p:nvSpPr>
          <p:spPr>
            <a:xfrm>
              <a:off x="-3604183" y="2420052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97" name="Rechthoek 96">
              <a:extLst>
                <a:ext uri="{FF2B5EF4-FFF2-40B4-BE49-F238E27FC236}">
                  <a16:creationId xmlns:a16="http://schemas.microsoft.com/office/drawing/2014/main" id="{80908059-E6E3-4483-B624-AC2A2B2C35AB}"/>
                </a:ext>
              </a:extLst>
            </p:cNvPr>
            <p:cNvSpPr/>
            <p:nvPr userDrawn="1"/>
          </p:nvSpPr>
          <p:spPr>
            <a:xfrm>
              <a:off x="-3319415" y="2420262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531813" marR="0" lvl="2" indent="-176213" algn="l" defTabSz="914400" rtl="0" eaLnBrk="1" fontAlgn="auto" latinLnBrk="0" hangingPunct="1">
                <a:lnSpc>
                  <a:spcPct val="100000"/>
                </a:lnSpc>
                <a:spcBef>
                  <a:spcPts val="500"/>
                </a:spcBef>
                <a:spcAft>
                  <a:spcPts val="500"/>
                </a:spcAft>
                <a:buClr>
                  <a:srgbClr val="002E67"/>
                </a:buClr>
                <a:buSzTx/>
                <a:buFont typeface="Calibri Light" panose="020F0302020204030204" pitchFamily="34" charset="0"/>
                <a:buChar char="-"/>
                <a:tabLst/>
                <a:defRPr/>
              </a:pPr>
              <a:r>
                <a:rPr kumimoji="0" lang="en-GB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Sub-bullet #2</a:t>
              </a:r>
            </a:p>
          </p:txBody>
        </p:sp>
        <p:sp>
          <p:nvSpPr>
            <p:cNvPr id="105" name="Ovaal 104">
              <a:extLst>
                <a:ext uri="{FF2B5EF4-FFF2-40B4-BE49-F238E27FC236}">
                  <a16:creationId xmlns:a16="http://schemas.microsoft.com/office/drawing/2014/main" id="{B4381605-3AD9-401C-BB34-96FEE30EE0F6}"/>
                </a:ext>
              </a:extLst>
            </p:cNvPr>
            <p:cNvSpPr/>
            <p:nvPr userDrawn="1"/>
          </p:nvSpPr>
          <p:spPr>
            <a:xfrm>
              <a:off x="-3604183" y="2711336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106" name="Rechthoek 105">
              <a:extLst>
                <a:ext uri="{FF2B5EF4-FFF2-40B4-BE49-F238E27FC236}">
                  <a16:creationId xmlns:a16="http://schemas.microsoft.com/office/drawing/2014/main" id="{70404C01-88D2-41B1-8B96-C209FE9F937D}"/>
                </a:ext>
              </a:extLst>
            </p:cNvPr>
            <p:cNvSpPr/>
            <p:nvPr userDrawn="1"/>
          </p:nvSpPr>
          <p:spPr>
            <a:xfrm>
              <a:off x="-3319415" y="2711651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3" indent="0" algn="l" defTabSz="914400" rtl="0" eaLnBrk="1" fontAlgn="auto" latinLnBrk="0" hangingPunct="1">
                <a:lnSpc>
                  <a:spcPct val="100000"/>
                </a:lnSpc>
                <a:spcBef>
                  <a:spcPts val="500"/>
                </a:spcBef>
                <a:spcAft>
                  <a:spcPts val="500"/>
                </a:spcAft>
                <a:buClr>
                  <a:srgbClr val="002E67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Default text</a:t>
              </a:r>
            </a:p>
          </p:txBody>
        </p:sp>
        <p:sp>
          <p:nvSpPr>
            <p:cNvPr id="107" name="Ovaal 106">
              <a:extLst>
                <a:ext uri="{FF2B5EF4-FFF2-40B4-BE49-F238E27FC236}">
                  <a16:creationId xmlns:a16="http://schemas.microsoft.com/office/drawing/2014/main" id="{4BAA9821-7F87-4187-8269-87E8CD451FA5}"/>
                </a:ext>
              </a:extLst>
            </p:cNvPr>
            <p:cNvSpPr/>
            <p:nvPr userDrawn="1"/>
          </p:nvSpPr>
          <p:spPr>
            <a:xfrm>
              <a:off x="-3604183" y="3002620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5</a:t>
              </a:r>
            </a:p>
          </p:txBody>
        </p:sp>
        <p:sp>
          <p:nvSpPr>
            <p:cNvPr id="108" name="Rechthoek 107">
              <a:extLst>
                <a:ext uri="{FF2B5EF4-FFF2-40B4-BE49-F238E27FC236}">
                  <a16:creationId xmlns:a16="http://schemas.microsoft.com/office/drawing/2014/main" id="{DC48E57C-4763-4E1D-A221-4D3525ADE9B9}"/>
                </a:ext>
              </a:extLst>
            </p:cNvPr>
            <p:cNvSpPr/>
            <p:nvPr userDrawn="1"/>
          </p:nvSpPr>
          <p:spPr>
            <a:xfrm>
              <a:off x="-3319415" y="3003040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4" indent="0" algn="l" defTabSz="914400" rtl="0" eaLnBrk="1" fontAlgn="auto" latinLnBrk="0" hangingPunct="1">
                <a:lnSpc>
                  <a:spcPct val="100000"/>
                </a:lnSpc>
                <a:spcBef>
                  <a:spcPts val="500"/>
                </a:spcBef>
                <a:spcAft>
                  <a:spcPts val="500"/>
                </a:spcAft>
                <a:buClr>
                  <a:srgbClr val="002E67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Header #1</a:t>
              </a:r>
            </a:p>
          </p:txBody>
        </p:sp>
        <p:sp>
          <p:nvSpPr>
            <p:cNvPr id="109" name="Ovaal 108">
              <a:extLst>
                <a:ext uri="{FF2B5EF4-FFF2-40B4-BE49-F238E27FC236}">
                  <a16:creationId xmlns:a16="http://schemas.microsoft.com/office/drawing/2014/main" id="{796AD9A8-E3E8-4E77-A00F-FE75641B2DFE}"/>
                </a:ext>
              </a:extLst>
            </p:cNvPr>
            <p:cNvSpPr/>
            <p:nvPr userDrawn="1"/>
          </p:nvSpPr>
          <p:spPr>
            <a:xfrm>
              <a:off x="-3604183" y="329390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6</a:t>
              </a:r>
            </a:p>
          </p:txBody>
        </p:sp>
        <p:sp>
          <p:nvSpPr>
            <p:cNvPr id="110" name="Rechthoek 109">
              <a:extLst>
                <a:ext uri="{FF2B5EF4-FFF2-40B4-BE49-F238E27FC236}">
                  <a16:creationId xmlns:a16="http://schemas.microsoft.com/office/drawing/2014/main" id="{F5893D6C-EDDA-4099-8A67-75968313AA52}"/>
                </a:ext>
              </a:extLst>
            </p:cNvPr>
            <p:cNvSpPr/>
            <p:nvPr userDrawn="1"/>
          </p:nvSpPr>
          <p:spPr>
            <a:xfrm>
              <a:off x="-3319415" y="3585818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342900" marR="0" lvl="6" indent="-342900" algn="l" defTabSz="914400" rtl="0" eaLnBrk="1" fontAlgn="auto" latinLnBrk="0" hangingPunct="1">
                <a:lnSpc>
                  <a:spcPct val="100000"/>
                </a:lnSpc>
                <a:spcBef>
                  <a:spcPts val="500"/>
                </a:spcBef>
                <a:spcAft>
                  <a:spcPts val="500"/>
                </a:spcAft>
                <a:buClr>
                  <a:srgbClr val="002E67"/>
                </a:buClr>
                <a:buSzTx/>
                <a:buFont typeface="+mj-lt"/>
                <a:buAutoNum type="arabicPeriod"/>
                <a:tabLst/>
                <a:defRPr/>
              </a:pPr>
              <a:r>
                <a: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Numeric bullet</a:t>
              </a:r>
            </a:p>
          </p:txBody>
        </p:sp>
        <p:sp>
          <p:nvSpPr>
            <p:cNvPr id="111" name="Ovaal 110">
              <a:extLst>
                <a:ext uri="{FF2B5EF4-FFF2-40B4-BE49-F238E27FC236}">
                  <a16:creationId xmlns:a16="http://schemas.microsoft.com/office/drawing/2014/main" id="{6874F19F-0F09-4137-A329-6CAD946D902E}"/>
                </a:ext>
              </a:extLst>
            </p:cNvPr>
            <p:cNvSpPr/>
            <p:nvPr userDrawn="1"/>
          </p:nvSpPr>
          <p:spPr>
            <a:xfrm>
              <a:off x="-3604183" y="3585188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7</a:t>
              </a:r>
            </a:p>
          </p:txBody>
        </p:sp>
        <p:sp>
          <p:nvSpPr>
            <p:cNvPr id="112" name="Rechthoek 111">
              <a:extLst>
                <a:ext uri="{FF2B5EF4-FFF2-40B4-BE49-F238E27FC236}">
                  <a16:creationId xmlns:a16="http://schemas.microsoft.com/office/drawing/2014/main" id="{CEBF1D32-CE04-4FDF-9B0E-842E3DF21131}"/>
                </a:ext>
              </a:extLst>
            </p:cNvPr>
            <p:cNvSpPr/>
            <p:nvPr userDrawn="1"/>
          </p:nvSpPr>
          <p:spPr>
            <a:xfrm>
              <a:off x="-3325830" y="3877207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342900" marR="0" lvl="7" indent="-342900" algn="l" defTabSz="914400" rtl="0" eaLnBrk="1" fontAlgn="auto" latinLnBrk="0" hangingPunct="1">
                <a:lnSpc>
                  <a:spcPct val="100000"/>
                </a:lnSpc>
                <a:spcBef>
                  <a:spcPts val="500"/>
                </a:spcBef>
                <a:spcAft>
                  <a:spcPts val="500"/>
                </a:spcAft>
                <a:buClr>
                  <a:srgbClr val="002E67"/>
                </a:buClr>
                <a:buSzTx/>
                <a:buFont typeface="+mj-lt"/>
                <a:buAutoNum type="alphaLcPeriod"/>
                <a:tabLst/>
                <a:defRPr/>
              </a:pPr>
              <a:r>
                <a: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Alphabetic bullet</a:t>
              </a:r>
            </a:p>
          </p:txBody>
        </p:sp>
        <p:sp>
          <p:nvSpPr>
            <p:cNvPr id="113" name="Ovaal 112">
              <a:extLst>
                <a:ext uri="{FF2B5EF4-FFF2-40B4-BE49-F238E27FC236}">
                  <a16:creationId xmlns:a16="http://schemas.microsoft.com/office/drawing/2014/main" id="{33DD4AF4-BB93-480A-A0F8-05F868B3B556}"/>
                </a:ext>
              </a:extLst>
            </p:cNvPr>
            <p:cNvSpPr/>
            <p:nvPr userDrawn="1"/>
          </p:nvSpPr>
          <p:spPr>
            <a:xfrm>
              <a:off x="-3604183" y="3876472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8</a:t>
              </a:r>
            </a:p>
          </p:txBody>
        </p:sp>
        <p:sp>
          <p:nvSpPr>
            <p:cNvPr id="114" name="Rechthoek 113">
              <a:extLst>
                <a:ext uri="{FF2B5EF4-FFF2-40B4-BE49-F238E27FC236}">
                  <a16:creationId xmlns:a16="http://schemas.microsoft.com/office/drawing/2014/main" id="{E8B7332A-1D6D-4358-B0D6-04A664B99C25}"/>
                </a:ext>
              </a:extLst>
            </p:cNvPr>
            <p:cNvSpPr/>
            <p:nvPr userDrawn="1"/>
          </p:nvSpPr>
          <p:spPr>
            <a:xfrm>
              <a:off x="-3319415" y="416859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8" indent="0" algn="l" defTabSz="914400" rtl="0" eaLnBrk="1" fontAlgn="auto" latinLnBrk="0" hangingPunct="1">
                <a:lnSpc>
                  <a:spcPct val="100000"/>
                </a:lnSpc>
                <a:spcBef>
                  <a:spcPts val="500"/>
                </a:spcBef>
                <a:spcAft>
                  <a:spcPts val="50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Quote text</a:t>
              </a:r>
            </a:p>
          </p:txBody>
        </p:sp>
        <p:sp>
          <p:nvSpPr>
            <p:cNvPr id="115" name="Ovaal 114">
              <a:extLst>
                <a:ext uri="{FF2B5EF4-FFF2-40B4-BE49-F238E27FC236}">
                  <a16:creationId xmlns:a16="http://schemas.microsoft.com/office/drawing/2014/main" id="{2547737F-5E80-4771-8139-7FD24E538F83}"/>
                </a:ext>
              </a:extLst>
            </p:cNvPr>
            <p:cNvSpPr/>
            <p:nvPr userDrawn="1"/>
          </p:nvSpPr>
          <p:spPr>
            <a:xfrm>
              <a:off x="-3604183" y="416859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9</a:t>
              </a:r>
            </a:p>
          </p:txBody>
        </p:sp>
        <p:sp>
          <p:nvSpPr>
            <p:cNvPr id="116" name="Rechthoek 115">
              <a:extLst>
                <a:ext uri="{FF2B5EF4-FFF2-40B4-BE49-F238E27FC236}">
                  <a16:creationId xmlns:a16="http://schemas.microsoft.com/office/drawing/2014/main" id="{000C8F80-B317-43CB-96C9-56A9471A580E}"/>
                </a:ext>
              </a:extLst>
            </p:cNvPr>
            <p:cNvSpPr/>
            <p:nvPr userDrawn="1"/>
          </p:nvSpPr>
          <p:spPr>
            <a:xfrm>
              <a:off x="-3319415" y="3294429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5" indent="0" algn="l" defTabSz="914400" rtl="0" eaLnBrk="1" fontAlgn="auto" latinLnBrk="0" hangingPunct="1">
                <a:lnSpc>
                  <a:spcPct val="100000"/>
                </a:lnSpc>
                <a:spcBef>
                  <a:spcPts val="500"/>
                </a:spcBef>
                <a:spcAft>
                  <a:spcPts val="500"/>
                </a:spcAft>
                <a:buClr>
                  <a:srgbClr val="002E67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Header #2</a:t>
              </a:r>
            </a:p>
          </p:txBody>
        </p:sp>
        <p:sp>
          <p:nvSpPr>
            <p:cNvPr id="117" name="Rechthoek 116">
              <a:extLst>
                <a:ext uri="{FF2B5EF4-FFF2-40B4-BE49-F238E27FC236}">
                  <a16:creationId xmlns:a16="http://schemas.microsoft.com/office/drawing/2014/main" id="{55448CBF-D5F7-4457-8D06-D6D6F9E88ADD}"/>
                </a:ext>
              </a:extLst>
            </p:cNvPr>
            <p:cNvSpPr/>
            <p:nvPr userDrawn="1"/>
          </p:nvSpPr>
          <p:spPr>
            <a:xfrm>
              <a:off x="-3786437" y="4531349"/>
              <a:ext cx="3593637" cy="828000"/>
            </a:xfrm>
            <a:prstGeom prst="rect">
              <a:avLst/>
            </a:prstGeom>
            <a:solidFill>
              <a:srgbClr val="ECECEC"/>
            </a:solidFill>
            <a:ln w="6350">
              <a:solidFill>
                <a:srgbClr val="ECEC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1" i="0" u="none" strike="noStrike" kern="1200" cap="all" spc="0" normalizeH="0" baseline="0" noProof="0" dirty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Want to know more?</a:t>
              </a:r>
              <a:br>
                <a:rPr kumimoji="0" lang="en-GB" sz="1200" b="1" i="0" u="none" strike="noStrike" kern="1200" cap="all" spc="0" normalizeH="0" baseline="0" noProof="0" dirty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</a:br>
              <a:r>
                <a: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Go to the tab</a:t>
              </a:r>
              <a:r>
                <a:rPr kumimoji="0" lang="en-GB" sz="1200" b="1" i="0" u="none" strike="noStrike" kern="1200" cap="all" spc="0" normalizeH="0" baseline="0" noProof="0" dirty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'SLIDEBUILDER’ </a:t>
              </a:r>
              <a:r>
                <a: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and click</a:t>
              </a:r>
              <a:br>
                <a: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</a:br>
              <a:r>
                <a: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on the button </a:t>
              </a:r>
              <a:r>
                <a:rPr kumimoji="0" lang="en-GB" sz="1200" b="1" i="0" u="none" strike="noStrike" kern="1200" cap="all" spc="0" normalizeH="0" baseline="0" noProof="0" dirty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‘Inspiration'</a:t>
              </a:r>
            </a:p>
          </p:txBody>
        </p:sp>
        <p:grpSp>
          <p:nvGrpSpPr>
            <p:cNvPr id="118" name="ICOON_info">
              <a:extLst>
                <a:ext uri="{FF2B5EF4-FFF2-40B4-BE49-F238E27FC236}">
                  <a16:creationId xmlns:a16="http://schemas.microsoft.com/office/drawing/2014/main" id="{40B523D6-4F74-4B9C-A946-F40C63E0D0FD}"/>
                </a:ext>
              </a:extLst>
            </p:cNvPr>
            <p:cNvGrpSpPr/>
            <p:nvPr userDrawn="1"/>
          </p:nvGrpSpPr>
          <p:grpSpPr>
            <a:xfrm>
              <a:off x="-376736" y="4400186"/>
              <a:ext cx="283685" cy="283685"/>
              <a:chOff x="-510741" y="5913713"/>
              <a:chExt cx="267555" cy="267555"/>
            </a:xfrm>
          </p:grpSpPr>
          <p:sp>
            <p:nvSpPr>
              <p:cNvPr id="166" name="Ovaal 165">
                <a:extLst>
                  <a:ext uri="{FF2B5EF4-FFF2-40B4-BE49-F238E27FC236}">
                    <a16:creationId xmlns:a16="http://schemas.microsoft.com/office/drawing/2014/main" id="{744C4A72-8EDA-4643-89DF-CB4E685E10D7}"/>
                  </a:ext>
                </a:extLst>
              </p:cNvPr>
              <p:cNvSpPr/>
              <p:nvPr userDrawn="1"/>
            </p:nvSpPr>
            <p:spPr>
              <a:xfrm>
                <a:off x="-491853" y="5932072"/>
                <a:ext cx="230835" cy="230835"/>
              </a:xfrm>
              <a:prstGeom prst="ellipse">
                <a:avLst/>
              </a:prstGeom>
              <a:solidFill>
                <a:srgbClr val="211F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00" b="0" i="0" u="none" strike="noStrike" kern="1200" cap="all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  <p:sp>
            <p:nvSpPr>
              <p:cNvPr id="167" name="Graphic 163" descr="Informatie">
                <a:extLst>
                  <a:ext uri="{FF2B5EF4-FFF2-40B4-BE49-F238E27FC236}">
                    <a16:creationId xmlns:a16="http://schemas.microsoft.com/office/drawing/2014/main" id="{A2BE4E0B-982E-438B-BAC6-3271E4E4FE99}"/>
                  </a:ext>
                </a:extLst>
              </p:cNvPr>
              <p:cNvSpPr/>
              <p:nvPr/>
            </p:nvSpPr>
            <p:spPr>
              <a:xfrm>
                <a:off x="-510741" y="5913713"/>
                <a:ext cx="267555" cy="267555"/>
              </a:xfrm>
              <a:custGeom>
                <a:avLst/>
                <a:gdLst>
                  <a:gd name="connsiteX0" fmla="*/ 145860 w 291719"/>
                  <a:gd name="connsiteY0" fmla="*/ 0 h 291719"/>
                  <a:gd name="connsiteX1" fmla="*/ 0 w 291719"/>
                  <a:gd name="connsiteY1" fmla="*/ 145860 h 291719"/>
                  <a:gd name="connsiteX2" fmla="*/ 145860 w 291719"/>
                  <a:gd name="connsiteY2" fmla="*/ 291720 h 291719"/>
                  <a:gd name="connsiteX3" fmla="*/ 291720 w 291719"/>
                  <a:gd name="connsiteY3" fmla="*/ 145860 h 291719"/>
                  <a:gd name="connsiteX4" fmla="*/ 145860 w 291719"/>
                  <a:gd name="connsiteY4" fmla="*/ 0 h 291719"/>
                  <a:gd name="connsiteX5" fmla="*/ 138183 w 291719"/>
                  <a:gd name="connsiteY5" fmla="*/ 38384 h 291719"/>
                  <a:gd name="connsiteX6" fmla="*/ 157375 w 291719"/>
                  <a:gd name="connsiteY6" fmla="*/ 57576 h 291719"/>
                  <a:gd name="connsiteX7" fmla="*/ 138183 w 291719"/>
                  <a:gd name="connsiteY7" fmla="*/ 76768 h 291719"/>
                  <a:gd name="connsiteX8" fmla="*/ 118991 w 291719"/>
                  <a:gd name="connsiteY8" fmla="*/ 57576 h 291719"/>
                  <a:gd name="connsiteX9" fmla="*/ 138183 w 291719"/>
                  <a:gd name="connsiteY9" fmla="*/ 38384 h 291719"/>
                  <a:gd name="connsiteX10" fmla="*/ 184244 w 291719"/>
                  <a:gd name="connsiteY10" fmla="*/ 253336 h 291719"/>
                  <a:gd name="connsiteX11" fmla="*/ 107476 w 291719"/>
                  <a:gd name="connsiteY11" fmla="*/ 253336 h 291719"/>
                  <a:gd name="connsiteX12" fmla="*/ 107476 w 291719"/>
                  <a:gd name="connsiteY12" fmla="*/ 230305 h 291719"/>
                  <a:gd name="connsiteX13" fmla="*/ 134345 w 291719"/>
                  <a:gd name="connsiteY13" fmla="*/ 230305 h 291719"/>
                  <a:gd name="connsiteX14" fmla="*/ 134345 w 291719"/>
                  <a:gd name="connsiteY14" fmla="*/ 115153 h 291719"/>
                  <a:gd name="connsiteX15" fmla="*/ 111314 w 291719"/>
                  <a:gd name="connsiteY15" fmla="*/ 115153 h 291719"/>
                  <a:gd name="connsiteX16" fmla="*/ 111314 w 291719"/>
                  <a:gd name="connsiteY16" fmla="*/ 92122 h 291719"/>
                  <a:gd name="connsiteX17" fmla="*/ 157375 w 291719"/>
                  <a:gd name="connsiteY17" fmla="*/ 92122 h 291719"/>
                  <a:gd name="connsiteX18" fmla="*/ 157375 w 291719"/>
                  <a:gd name="connsiteY18" fmla="*/ 115153 h 291719"/>
                  <a:gd name="connsiteX19" fmla="*/ 157375 w 291719"/>
                  <a:gd name="connsiteY19" fmla="*/ 230305 h 291719"/>
                  <a:gd name="connsiteX20" fmla="*/ 184244 w 291719"/>
                  <a:gd name="connsiteY20" fmla="*/ 230305 h 291719"/>
                  <a:gd name="connsiteX21" fmla="*/ 184244 w 291719"/>
                  <a:gd name="connsiteY21" fmla="*/ 253336 h 291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91719" h="291719">
                    <a:moveTo>
                      <a:pt x="145860" y="0"/>
                    </a:moveTo>
                    <a:cubicBezTo>
                      <a:pt x="65253" y="0"/>
                      <a:pt x="0" y="65253"/>
                      <a:pt x="0" y="145860"/>
                    </a:cubicBezTo>
                    <a:cubicBezTo>
                      <a:pt x="0" y="226467"/>
                      <a:pt x="65253" y="291720"/>
                      <a:pt x="145860" y="291720"/>
                    </a:cubicBezTo>
                    <a:cubicBezTo>
                      <a:pt x="226467" y="291720"/>
                      <a:pt x="291720" y="226467"/>
                      <a:pt x="291720" y="145860"/>
                    </a:cubicBezTo>
                    <a:cubicBezTo>
                      <a:pt x="291720" y="65253"/>
                      <a:pt x="226467" y="0"/>
                      <a:pt x="145860" y="0"/>
                    </a:cubicBezTo>
                    <a:close/>
                    <a:moveTo>
                      <a:pt x="138183" y="38384"/>
                    </a:moveTo>
                    <a:cubicBezTo>
                      <a:pt x="148931" y="38384"/>
                      <a:pt x="157375" y="46829"/>
                      <a:pt x="157375" y="57576"/>
                    </a:cubicBezTo>
                    <a:cubicBezTo>
                      <a:pt x="157375" y="68324"/>
                      <a:pt x="148931" y="76768"/>
                      <a:pt x="138183" y="76768"/>
                    </a:cubicBezTo>
                    <a:cubicBezTo>
                      <a:pt x="127435" y="76768"/>
                      <a:pt x="118991" y="68324"/>
                      <a:pt x="118991" y="57576"/>
                    </a:cubicBezTo>
                    <a:cubicBezTo>
                      <a:pt x="118991" y="46829"/>
                      <a:pt x="127435" y="38384"/>
                      <a:pt x="138183" y="38384"/>
                    </a:cubicBezTo>
                    <a:close/>
                    <a:moveTo>
                      <a:pt x="184244" y="253336"/>
                    </a:moveTo>
                    <a:lnTo>
                      <a:pt x="107476" y="253336"/>
                    </a:lnTo>
                    <a:lnTo>
                      <a:pt x="107476" y="230305"/>
                    </a:lnTo>
                    <a:lnTo>
                      <a:pt x="134345" y="230305"/>
                    </a:lnTo>
                    <a:lnTo>
                      <a:pt x="134345" y="115153"/>
                    </a:lnTo>
                    <a:lnTo>
                      <a:pt x="111314" y="115153"/>
                    </a:lnTo>
                    <a:lnTo>
                      <a:pt x="111314" y="92122"/>
                    </a:lnTo>
                    <a:lnTo>
                      <a:pt x="157375" y="92122"/>
                    </a:lnTo>
                    <a:lnTo>
                      <a:pt x="157375" y="115153"/>
                    </a:lnTo>
                    <a:lnTo>
                      <a:pt x="157375" y="230305"/>
                    </a:lnTo>
                    <a:lnTo>
                      <a:pt x="184244" y="230305"/>
                    </a:lnTo>
                    <a:lnTo>
                      <a:pt x="184244" y="253336"/>
                    </a:lnTo>
                    <a:close/>
                  </a:path>
                </a:pathLst>
              </a:custGeom>
              <a:solidFill>
                <a:srgbClr val="1FF524"/>
              </a:solidFill>
              <a:ln w="3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119" name="VOORBEELD">
              <a:extLst>
                <a:ext uri="{FF2B5EF4-FFF2-40B4-BE49-F238E27FC236}">
                  <a16:creationId xmlns:a16="http://schemas.microsoft.com/office/drawing/2014/main" id="{1E6AD65C-D5F2-40AD-AC7F-D9D3BA26C5A3}"/>
                </a:ext>
              </a:extLst>
            </p:cNvPr>
            <p:cNvGrpSpPr/>
            <p:nvPr userDrawn="1"/>
          </p:nvGrpSpPr>
          <p:grpSpPr>
            <a:xfrm>
              <a:off x="-3605171" y="458674"/>
              <a:ext cx="3234311" cy="558875"/>
              <a:chOff x="-3605171" y="458674"/>
              <a:chExt cx="3234311" cy="558875"/>
            </a:xfrm>
          </p:grpSpPr>
          <p:sp>
            <p:nvSpPr>
              <p:cNvPr id="126" name="Rechthoek 125">
                <a:extLst>
                  <a:ext uri="{FF2B5EF4-FFF2-40B4-BE49-F238E27FC236}">
                    <a16:creationId xmlns:a16="http://schemas.microsoft.com/office/drawing/2014/main" id="{11EC079B-1508-47B2-82B9-B1A64C03BD2B}"/>
                  </a:ext>
                </a:extLst>
              </p:cNvPr>
              <p:cNvSpPr/>
              <p:nvPr userDrawn="1"/>
            </p:nvSpPr>
            <p:spPr>
              <a:xfrm>
                <a:off x="-3604183" y="458674"/>
                <a:ext cx="393459" cy="184058"/>
              </a:xfrm>
              <a:prstGeom prst="rect">
                <a:avLst/>
              </a:prstGeom>
              <a:solidFill>
                <a:srgbClr val="F8F8F8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1800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9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Home</a:t>
                </a:r>
              </a:p>
            </p:txBody>
          </p:sp>
          <p:sp>
            <p:nvSpPr>
              <p:cNvPr id="127" name="Rechthoek 126">
                <a:extLst>
                  <a:ext uri="{FF2B5EF4-FFF2-40B4-BE49-F238E27FC236}">
                    <a16:creationId xmlns:a16="http://schemas.microsoft.com/office/drawing/2014/main" id="{375623E6-4388-453D-8DD9-C646279229E1}"/>
                  </a:ext>
                </a:extLst>
              </p:cNvPr>
              <p:cNvSpPr/>
              <p:nvPr userDrawn="1"/>
            </p:nvSpPr>
            <p:spPr>
              <a:xfrm>
                <a:off x="-3599184" y="621345"/>
                <a:ext cx="383782" cy="27171"/>
              </a:xfrm>
              <a:prstGeom prst="rect">
                <a:avLst/>
              </a:prstGeom>
              <a:solidFill>
                <a:srgbClr val="B7462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  <p:grpSp>
            <p:nvGrpSpPr>
              <p:cNvPr id="128" name="Groep 127">
                <a:extLst>
                  <a:ext uri="{FF2B5EF4-FFF2-40B4-BE49-F238E27FC236}">
                    <a16:creationId xmlns:a16="http://schemas.microsoft.com/office/drawing/2014/main" id="{D659FF84-EEB4-428D-8A21-BD840C8F1BF6}"/>
                  </a:ext>
                </a:extLst>
              </p:cNvPr>
              <p:cNvGrpSpPr/>
              <p:nvPr userDrawn="1"/>
            </p:nvGrpSpPr>
            <p:grpSpPr>
              <a:xfrm>
                <a:off x="-3386247" y="830871"/>
                <a:ext cx="139423" cy="109566"/>
                <a:chOff x="-2866744" y="827071"/>
                <a:chExt cx="168701" cy="132575"/>
              </a:xfrm>
            </p:grpSpPr>
            <p:grpSp>
              <p:nvGrpSpPr>
                <p:cNvPr id="159" name="Groep 158">
                  <a:extLst>
                    <a:ext uri="{FF2B5EF4-FFF2-40B4-BE49-F238E27FC236}">
                      <a16:creationId xmlns:a16="http://schemas.microsoft.com/office/drawing/2014/main" id="{AF05BC6A-3AEB-4729-8B0A-52976D6C1D8C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161" name="Rechte verbindingslijn 160">
                    <a:extLst>
                      <a:ext uri="{FF2B5EF4-FFF2-40B4-BE49-F238E27FC236}">
                        <a16:creationId xmlns:a16="http://schemas.microsoft.com/office/drawing/2014/main" id="{CDF81542-742C-4010-91A4-EEBA0A0A9ED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62" name="Rechte verbindingslijn 161">
                    <a:extLst>
                      <a:ext uri="{FF2B5EF4-FFF2-40B4-BE49-F238E27FC236}">
                        <a16:creationId xmlns:a16="http://schemas.microsoft.com/office/drawing/2014/main" id="{F6B5967D-A793-4EEA-BF0A-8C09F20A462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63" name="Rechte verbindingslijn 162">
                    <a:extLst>
                      <a:ext uri="{FF2B5EF4-FFF2-40B4-BE49-F238E27FC236}">
                        <a16:creationId xmlns:a16="http://schemas.microsoft.com/office/drawing/2014/main" id="{BDD5B0E6-13D3-4EDB-ACE3-54EF629805D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64" name="Rechte verbindingslijn 163">
                    <a:extLst>
                      <a:ext uri="{FF2B5EF4-FFF2-40B4-BE49-F238E27FC236}">
                        <a16:creationId xmlns:a16="http://schemas.microsoft.com/office/drawing/2014/main" id="{24EFDD29-283B-42A7-8C70-F867E284688F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65" name="Rechte verbindingslijn 164">
                    <a:extLst>
                      <a:ext uri="{FF2B5EF4-FFF2-40B4-BE49-F238E27FC236}">
                        <a16:creationId xmlns:a16="http://schemas.microsoft.com/office/drawing/2014/main" id="{CB2E5787-03FE-4EB2-976B-256CB56C3D39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160" name="Pijl: rechts 159">
                  <a:extLst>
                    <a:ext uri="{FF2B5EF4-FFF2-40B4-BE49-F238E27FC236}">
                      <a16:creationId xmlns:a16="http://schemas.microsoft.com/office/drawing/2014/main" id="{49473D2B-0548-436A-900D-7159F8B3405D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129" name="Groep 128">
                <a:extLst>
                  <a:ext uri="{FF2B5EF4-FFF2-40B4-BE49-F238E27FC236}">
                    <a16:creationId xmlns:a16="http://schemas.microsoft.com/office/drawing/2014/main" id="{452A6A0B-3431-4F48-960F-F2D59C4D7A1C}"/>
                  </a:ext>
                </a:extLst>
              </p:cNvPr>
              <p:cNvGrpSpPr/>
              <p:nvPr userDrawn="1"/>
            </p:nvGrpSpPr>
            <p:grpSpPr>
              <a:xfrm>
                <a:off x="-3605171" y="830871"/>
                <a:ext cx="139423" cy="109566"/>
                <a:chOff x="-2866744" y="518074"/>
                <a:chExt cx="168701" cy="132575"/>
              </a:xfrm>
            </p:grpSpPr>
            <p:grpSp>
              <p:nvGrpSpPr>
                <p:cNvPr id="152" name="Groep 151">
                  <a:extLst>
                    <a:ext uri="{FF2B5EF4-FFF2-40B4-BE49-F238E27FC236}">
                      <a16:creationId xmlns:a16="http://schemas.microsoft.com/office/drawing/2014/main" id="{85D49760-23E2-44BE-84FD-790720BB8F28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154" name="Rechte verbindingslijn 153">
                    <a:extLst>
                      <a:ext uri="{FF2B5EF4-FFF2-40B4-BE49-F238E27FC236}">
                        <a16:creationId xmlns:a16="http://schemas.microsoft.com/office/drawing/2014/main" id="{F60DB575-79B5-4B23-8011-30ACD607CA9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55" name="Rechte verbindingslijn 154">
                    <a:extLst>
                      <a:ext uri="{FF2B5EF4-FFF2-40B4-BE49-F238E27FC236}">
                        <a16:creationId xmlns:a16="http://schemas.microsoft.com/office/drawing/2014/main" id="{35787360-A21F-4A20-B7D3-1C89CAC1A01D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56" name="Rechte verbindingslijn 155">
                    <a:extLst>
                      <a:ext uri="{FF2B5EF4-FFF2-40B4-BE49-F238E27FC236}">
                        <a16:creationId xmlns:a16="http://schemas.microsoft.com/office/drawing/2014/main" id="{E3CA51C2-E750-4A3B-A354-26AE8678A3E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57" name="Rechte verbindingslijn 156">
                    <a:extLst>
                      <a:ext uri="{FF2B5EF4-FFF2-40B4-BE49-F238E27FC236}">
                        <a16:creationId xmlns:a16="http://schemas.microsoft.com/office/drawing/2014/main" id="{E37B16ED-8FE3-4C0C-9258-E8F587784534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58" name="Rechte verbindingslijn 157">
                    <a:extLst>
                      <a:ext uri="{FF2B5EF4-FFF2-40B4-BE49-F238E27FC236}">
                        <a16:creationId xmlns:a16="http://schemas.microsoft.com/office/drawing/2014/main" id="{5DA9CAB8-F7F4-4D88-ADC0-5C227EDEF21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153" name="Pijl: rechts 152">
                  <a:extLst>
                    <a:ext uri="{FF2B5EF4-FFF2-40B4-BE49-F238E27FC236}">
                      <a16:creationId xmlns:a16="http://schemas.microsoft.com/office/drawing/2014/main" id="{E62A47CE-431B-497F-8045-CB8378FAEEE1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</p:grpSp>
          <p:cxnSp>
            <p:nvCxnSpPr>
              <p:cNvPr id="130" name="Rechte verbindingslijn 129">
                <a:extLst>
                  <a:ext uri="{FF2B5EF4-FFF2-40B4-BE49-F238E27FC236}">
                    <a16:creationId xmlns:a16="http://schemas.microsoft.com/office/drawing/2014/main" id="{42CFD09D-24E7-4E81-B7C0-A5EF407CCA81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459956" y="588169"/>
                <a:ext cx="547687" cy="219076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131" name="Rechte verbindingslijn 130">
                <a:extLst>
                  <a:ext uri="{FF2B5EF4-FFF2-40B4-BE49-F238E27FC236}">
                    <a16:creationId xmlns:a16="http://schemas.microsoft.com/office/drawing/2014/main" id="{4BF2D6F0-504C-43CE-A385-A35BBE27B64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224213" y="828675"/>
                <a:ext cx="319088" cy="0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sp>
            <p:nvSpPr>
              <p:cNvPr id="132" name="Rechthoek 131">
                <a:extLst>
                  <a:ext uri="{FF2B5EF4-FFF2-40B4-BE49-F238E27FC236}">
                    <a16:creationId xmlns:a16="http://schemas.microsoft.com/office/drawing/2014/main" id="{1A079E1C-DEC1-4281-8B2C-6BD5430AC8BC}"/>
                  </a:ext>
                </a:extLst>
              </p:cNvPr>
              <p:cNvSpPr/>
              <p:nvPr userDrawn="1"/>
            </p:nvSpPr>
            <p:spPr>
              <a:xfrm>
                <a:off x="-2559903" y="512179"/>
                <a:ext cx="2189042" cy="15108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1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Text level up</a:t>
                </a:r>
              </a:p>
            </p:txBody>
          </p:sp>
          <p:sp>
            <p:nvSpPr>
              <p:cNvPr id="133" name="Rechthoek 132">
                <a:extLst>
                  <a:ext uri="{FF2B5EF4-FFF2-40B4-BE49-F238E27FC236}">
                    <a16:creationId xmlns:a16="http://schemas.microsoft.com/office/drawing/2014/main" id="{98EE08A2-607F-4932-BA85-3BD159E875CC}"/>
                  </a:ext>
                </a:extLst>
              </p:cNvPr>
              <p:cNvSpPr/>
              <p:nvPr userDrawn="1"/>
            </p:nvSpPr>
            <p:spPr>
              <a:xfrm>
                <a:off x="-2559903" y="819562"/>
                <a:ext cx="2189043" cy="142202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1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Text level down</a:t>
                </a:r>
              </a:p>
            </p:txBody>
          </p:sp>
          <p:grpSp>
            <p:nvGrpSpPr>
              <p:cNvPr id="134" name="Groep 133">
                <a:extLst>
                  <a:ext uri="{FF2B5EF4-FFF2-40B4-BE49-F238E27FC236}">
                    <a16:creationId xmlns:a16="http://schemas.microsoft.com/office/drawing/2014/main" id="{2DFD3F07-25AE-4967-8222-886BD7E79650}"/>
                  </a:ext>
                </a:extLst>
              </p:cNvPr>
              <p:cNvGrpSpPr/>
              <p:nvPr userDrawn="1"/>
            </p:nvGrpSpPr>
            <p:grpSpPr>
              <a:xfrm>
                <a:off x="-2916763" y="769168"/>
                <a:ext cx="268738" cy="248381"/>
                <a:chOff x="-2916763" y="769168"/>
                <a:chExt cx="268738" cy="248381"/>
              </a:xfrm>
            </p:grpSpPr>
            <p:sp>
              <p:nvSpPr>
                <p:cNvPr id="144" name="Rechthoek 143">
                  <a:extLst>
                    <a:ext uri="{FF2B5EF4-FFF2-40B4-BE49-F238E27FC236}">
                      <a16:creationId xmlns:a16="http://schemas.microsoft.com/office/drawing/2014/main" id="{EB5D9400-A43C-4498-89E1-DE311913BC84}"/>
                    </a:ext>
                  </a:extLst>
                </p:cNvPr>
                <p:cNvSpPr/>
                <p:nvPr userDrawn="1"/>
              </p:nvSpPr>
              <p:spPr>
                <a:xfrm>
                  <a:off x="-2916763" y="769168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DADAD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05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145" name="Groep 144">
                  <a:extLst>
                    <a:ext uri="{FF2B5EF4-FFF2-40B4-BE49-F238E27FC236}">
                      <a16:creationId xmlns:a16="http://schemas.microsoft.com/office/drawing/2014/main" id="{5CCEDB15-C1B6-44B6-A903-192A1BE89E81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147" name="Rechte verbindingslijn 146">
                    <a:extLst>
                      <a:ext uri="{FF2B5EF4-FFF2-40B4-BE49-F238E27FC236}">
                        <a16:creationId xmlns:a16="http://schemas.microsoft.com/office/drawing/2014/main" id="{DF1F1120-4331-497E-ACD1-95216AFEC694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48" name="Rechte verbindingslijn 147">
                    <a:extLst>
                      <a:ext uri="{FF2B5EF4-FFF2-40B4-BE49-F238E27FC236}">
                        <a16:creationId xmlns:a16="http://schemas.microsoft.com/office/drawing/2014/main" id="{2F735044-E976-4815-8372-DED23C80602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49" name="Rechte verbindingslijn 148">
                    <a:extLst>
                      <a:ext uri="{FF2B5EF4-FFF2-40B4-BE49-F238E27FC236}">
                        <a16:creationId xmlns:a16="http://schemas.microsoft.com/office/drawing/2014/main" id="{B37B150B-8BCD-473E-BB00-EC070B99046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50" name="Rechte verbindingslijn 149">
                    <a:extLst>
                      <a:ext uri="{FF2B5EF4-FFF2-40B4-BE49-F238E27FC236}">
                        <a16:creationId xmlns:a16="http://schemas.microsoft.com/office/drawing/2014/main" id="{D60A1870-CF16-4D87-A6DD-C2563C0D3B59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51" name="Rechte verbindingslijn 150">
                    <a:extLst>
                      <a:ext uri="{FF2B5EF4-FFF2-40B4-BE49-F238E27FC236}">
                        <a16:creationId xmlns:a16="http://schemas.microsoft.com/office/drawing/2014/main" id="{0A6BC048-5CCB-4B45-9047-5A6FD4894510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146" name="Pijl: rechts 145">
                  <a:extLst>
                    <a:ext uri="{FF2B5EF4-FFF2-40B4-BE49-F238E27FC236}">
                      <a16:creationId xmlns:a16="http://schemas.microsoft.com/office/drawing/2014/main" id="{771EBB71-CC56-4272-8928-840007F84ABF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135" name="Groep 134">
                <a:extLst>
                  <a:ext uri="{FF2B5EF4-FFF2-40B4-BE49-F238E27FC236}">
                    <a16:creationId xmlns:a16="http://schemas.microsoft.com/office/drawing/2014/main" id="{0B8C69B5-2A49-4169-86F6-066661A1F4F6}"/>
                  </a:ext>
                </a:extLst>
              </p:cNvPr>
              <p:cNvGrpSpPr/>
              <p:nvPr userDrawn="1"/>
            </p:nvGrpSpPr>
            <p:grpSpPr>
              <a:xfrm>
                <a:off x="-2916763" y="460171"/>
                <a:ext cx="268738" cy="248381"/>
                <a:chOff x="-2916763" y="460171"/>
                <a:chExt cx="268738" cy="248381"/>
              </a:xfrm>
            </p:grpSpPr>
            <p:sp>
              <p:nvSpPr>
                <p:cNvPr id="136" name="Rechthoek 135">
                  <a:extLst>
                    <a:ext uri="{FF2B5EF4-FFF2-40B4-BE49-F238E27FC236}">
                      <a16:creationId xmlns:a16="http://schemas.microsoft.com/office/drawing/2014/main" id="{C29F1FA7-62FD-4091-8426-FD2C744C9A95}"/>
                    </a:ext>
                  </a:extLst>
                </p:cNvPr>
                <p:cNvSpPr/>
                <p:nvPr userDrawn="1"/>
              </p:nvSpPr>
              <p:spPr>
                <a:xfrm>
                  <a:off x="-2916763" y="460171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DADAD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05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137" name="Groep 136">
                  <a:extLst>
                    <a:ext uri="{FF2B5EF4-FFF2-40B4-BE49-F238E27FC236}">
                      <a16:creationId xmlns:a16="http://schemas.microsoft.com/office/drawing/2014/main" id="{389D1E6F-3EF9-478A-B631-D48C779313BD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139" name="Rechte verbindingslijn 138">
                    <a:extLst>
                      <a:ext uri="{FF2B5EF4-FFF2-40B4-BE49-F238E27FC236}">
                        <a16:creationId xmlns:a16="http://schemas.microsoft.com/office/drawing/2014/main" id="{7A9AE50E-97E3-4AA3-899A-F9D243882D1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40" name="Rechte verbindingslijn 139">
                    <a:extLst>
                      <a:ext uri="{FF2B5EF4-FFF2-40B4-BE49-F238E27FC236}">
                        <a16:creationId xmlns:a16="http://schemas.microsoft.com/office/drawing/2014/main" id="{66BF118C-AB26-437D-847D-9ABE1A363BA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41" name="Rechte verbindingslijn 140">
                    <a:extLst>
                      <a:ext uri="{FF2B5EF4-FFF2-40B4-BE49-F238E27FC236}">
                        <a16:creationId xmlns:a16="http://schemas.microsoft.com/office/drawing/2014/main" id="{A4299F04-638C-49E5-8227-D04557F5E6C0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42" name="Rechte verbindingslijn 141">
                    <a:extLst>
                      <a:ext uri="{FF2B5EF4-FFF2-40B4-BE49-F238E27FC236}">
                        <a16:creationId xmlns:a16="http://schemas.microsoft.com/office/drawing/2014/main" id="{E7567460-C169-4291-8429-6DF5D6AAD8B4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43" name="Rechte verbindingslijn 142">
                    <a:extLst>
                      <a:ext uri="{FF2B5EF4-FFF2-40B4-BE49-F238E27FC236}">
                        <a16:creationId xmlns:a16="http://schemas.microsoft.com/office/drawing/2014/main" id="{5148EC3C-10DD-4E8B-80BA-316D2585FC5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138" name="Pijl: rechts 137">
                  <a:extLst>
                    <a:ext uri="{FF2B5EF4-FFF2-40B4-BE49-F238E27FC236}">
                      <a16:creationId xmlns:a16="http://schemas.microsoft.com/office/drawing/2014/main" id="{2EEB6F01-9279-4FA5-91C5-2E0F3F552D60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</p:grpSp>
        </p:grpSp>
        <p:grpSp>
          <p:nvGrpSpPr>
            <p:cNvPr id="120" name="Groep 119">
              <a:extLst>
                <a:ext uri="{FF2B5EF4-FFF2-40B4-BE49-F238E27FC236}">
                  <a16:creationId xmlns:a16="http://schemas.microsoft.com/office/drawing/2014/main" id="{7B3C3213-67D6-42CA-83DC-3CD5ABD634EA}"/>
                </a:ext>
              </a:extLst>
            </p:cNvPr>
            <p:cNvGrpSpPr/>
            <p:nvPr userDrawn="1"/>
          </p:nvGrpSpPr>
          <p:grpSpPr>
            <a:xfrm>
              <a:off x="-938434" y="4663037"/>
              <a:ext cx="627798" cy="576693"/>
              <a:chOff x="-1753862" y="6112775"/>
              <a:chExt cx="759635" cy="697798"/>
            </a:xfrm>
          </p:grpSpPr>
          <p:grpSp>
            <p:nvGrpSpPr>
              <p:cNvPr id="121" name="Inspireren">
                <a:extLst>
                  <a:ext uri="{FF2B5EF4-FFF2-40B4-BE49-F238E27FC236}">
                    <a16:creationId xmlns:a16="http://schemas.microsoft.com/office/drawing/2014/main" id="{1812D2FC-2000-4A9B-B932-75DE6D51A21B}"/>
                  </a:ext>
                </a:extLst>
              </p:cNvPr>
              <p:cNvGrpSpPr>
                <a:grpSpLocks noChangeAspect="1"/>
              </p:cNvGrpSpPr>
              <p:nvPr userDrawn="1"/>
            </p:nvGrpSpPr>
            <p:grpSpPr bwMode="auto">
              <a:xfrm>
                <a:off x="-1484858" y="6112775"/>
                <a:ext cx="205431" cy="293286"/>
                <a:chOff x="4768" y="2783"/>
                <a:chExt cx="788" cy="1125"/>
              </a:xfrm>
              <a:gradFill>
                <a:gsLst>
                  <a:gs pos="0">
                    <a:srgbClr val="9D9FA1"/>
                  </a:gs>
                  <a:gs pos="70000">
                    <a:srgbClr val="211F26"/>
                  </a:gs>
                </a:gsLst>
                <a:lin ang="2700000" scaled="0"/>
              </a:gradFill>
            </p:grpSpPr>
            <p:sp>
              <p:nvSpPr>
                <p:cNvPr id="123" name="Freeform 12">
                  <a:extLst>
                    <a:ext uri="{FF2B5EF4-FFF2-40B4-BE49-F238E27FC236}">
                      <a16:creationId xmlns:a16="http://schemas.microsoft.com/office/drawing/2014/main" id="{AD8190E8-898F-4DEC-8B28-D78B39EBC7D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01" y="3186"/>
                  <a:ext cx="319" cy="288"/>
                </a:xfrm>
                <a:custGeom>
                  <a:avLst/>
                  <a:gdLst>
                    <a:gd name="T0" fmla="*/ 220 w 319"/>
                    <a:gd name="T1" fmla="*/ 288 h 288"/>
                    <a:gd name="T2" fmla="*/ 107 w 319"/>
                    <a:gd name="T3" fmla="*/ 288 h 288"/>
                    <a:gd name="T4" fmla="*/ 0 w 319"/>
                    <a:gd name="T5" fmla="*/ 0 h 288"/>
                    <a:gd name="T6" fmla="*/ 319 w 319"/>
                    <a:gd name="T7" fmla="*/ 0 h 288"/>
                    <a:gd name="T8" fmla="*/ 220 w 319"/>
                    <a:gd name="T9" fmla="*/ 288 h 2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9" h="288">
                      <a:moveTo>
                        <a:pt x="220" y="288"/>
                      </a:moveTo>
                      <a:lnTo>
                        <a:pt x="107" y="288"/>
                      </a:lnTo>
                      <a:lnTo>
                        <a:pt x="0" y="0"/>
                      </a:lnTo>
                      <a:lnTo>
                        <a:pt x="319" y="0"/>
                      </a:lnTo>
                      <a:lnTo>
                        <a:pt x="220" y="288"/>
                      </a:lnTo>
                      <a:close/>
                    </a:path>
                  </a:pathLst>
                </a:custGeom>
                <a:solidFill>
                  <a:srgbClr val="1FF5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95469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  <a:ea typeface="+mn-ea"/>
                    <a:cs typeface="+mn-cs"/>
                  </a:endParaRPr>
                </a:p>
              </p:txBody>
            </p:sp>
            <p:sp>
              <p:nvSpPr>
                <p:cNvPr id="124" name="Freeform 13">
                  <a:extLst>
                    <a:ext uri="{FF2B5EF4-FFF2-40B4-BE49-F238E27FC236}">
                      <a16:creationId xmlns:a16="http://schemas.microsoft.com/office/drawing/2014/main" id="{53104084-AB3E-44EF-8A6F-DE83DDFFE64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22" y="3796"/>
                  <a:ext cx="282" cy="112"/>
                </a:xfrm>
                <a:custGeom>
                  <a:avLst/>
                  <a:gdLst>
                    <a:gd name="T0" fmla="*/ 229 w 251"/>
                    <a:gd name="T1" fmla="*/ 70 h 100"/>
                    <a:gd name="T2" fmla="*/ 229 w 251"/>
                    <a:gd name="T3" fmla="*/ 69 h 100"/>
                    <a:gd name="T4" fmla="*/ 251 w 251"/>
                    <a:gd name="T5" fmla="*/ 0 h 100"/>
                    <a:gd name="T6" fmla="*/ 0 w 251"/>
                    <a:gd name="T7" fmla="*/ 0 h 100"/>
                    <a:gd name="T8" fmla="*/ 22 w 251"/>
                    <a:gd name="T9" fmla="*/ 69 h 100"/>
                    <a:gd name="T10" fmla="*/ 63 w 251"/>
                    <a:gd name="T11" fmla="*/ 100 h 100"/>
                    <a:gd name="T12" fmla="*/ 188 w 251"/>
                    <a:gd name="T13" fmla="*/ 100 h 100"/>
                    <a:gd name="T14" fmla="*/ 229 w 251"/>
                    <a:gd name="T15" fmla="*/ 71 h 100"/>
                    <a:gd name="T16" fmla="*/ 229 w 251"/>
                    <a:gd name="T17" fmla="*/ 71 h 100"/>
                    <a:gd name="T18" fmla="*/ 229 w 251"/>
                    <a:gd name="T19" fmla="*/ 7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51" h="100">
                      <a:moveTo>
                        <a:pt x="229" y="70"/>
                      </a:moveTo>
                      <a:cubicBezTo>
                        <a:pt x="229" y="70"/>
                        <a:pt x="229" y="69"/>
                        <a:pt x="229" y="69"/>
                      </a:cubicBezTo>
                      <a:cubicBezTo>
                        <a:pt x="251" y="0"/>
                        <a:pt x="251" y="0"/>
                        <a:pt x="25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2" y="69"/>
                        <a:pt x="22" y="69"/>
                        <a:pt x="22" y="69"/>
                      </a:cubicBezTo>
                      <a:cubicBezTo>
                        <a:pt x="27" y="87"/>
                        <a:pt x="44" y="100"/>
                        <a:pt x="63" y="100"/>
                      </a:cubicBezTo>
                      <a:cubicBezTo>
                        <a:pt x="188" y="100"/>
                        <a:pt x="188" y="100"/>
                        <a:pt x="188" y="100"/>
                      </a:cubicBezTo>
                      <a:cubicBezTo>
                        <a:pt x="207" y="100"/>
                        <a:pt x="223" y="88"/>
                        <a:pt x="229" y="71"/>
                      </a:cubicBezTo>
                      <a:cubicBezTo>
                        <a:pt x="229" y="71"/>
                        <a:pt x="229" y="71"/>
                        <a:pt x="229" y="71"/>
                      </a:cubicBezTo>
                      <a:lnTo>
                        <a:pt x="229" y="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95469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  <a:ea typeface="+mn-ea"/>
                    <a:cs typeface="+mn-cs"/>
                  </a:endParaRPr>
                </a:p>
              </p:txBody>
            </p:sp>
            <p:sp>
              <p:nvSpPr>
                <p:cNvPr id="125" name="Freeform 14">
                  <a:extLst>
                    <a:ext uri="{FF2B5EF4-FFF2-40B4-BE49-F238E27FC236}">
                      <a16:creationId xmlns:a16="http://schemas.microsoft.com/office/drawing/2014/main" id="{15B5FC12-5082-46E6-8CBE-5F725A5CB82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768" y="2783"/>
                  <a:ext cx="788" cy="966"/>
                </a:xfrm>
                <a:custGeom>
                  <a:avLst/>
                  <a:gdLst>
                    <a:gd name="T0" fmla="*/ 351 w 702"/>
                    <a:gd name="T1" fmla="*/ 0 h 860"/>
                    <a:gd name="T2" fmla="*/ 0 w 702"/>
                    <a:gd name="T3" fmla="*/ 351 h 860"/>
                    <a:gd name="T4" fmla="*/ 134 w 702"/>
                    <a:gd name="T5" fmla="*/ 627 h 860"/>
                    <a:gd name="T6" fmla="*/ 165 w 702"/>
                    <a:gd name="T7" fmla="*/ 718 h 860"/>
                    <a:gd name="T8" fmla="*/ 266 w 702"/>
                    <a:gd name="T9" fmla="*/ 718 h 860"/>
                    <a:gd name="T10" fmla="*/ 266 w 702"/>
                    <a:gd name="T11" fmla="*/ 718 h 860"/>
                    <a:gd name="T12" fmla="*/ 434 w 702"/>
                    <a:gd name="T13" fmla="*/ 718 h 860"/>
                    <a:gd name="T14" fmla="*/ 419 w 702"/>
                    <a:gd name="T15" fmla="*/ 760 h 860"/>
                    <a:gd name="T16" fmla="*/ 284 w 702"/>
                    <a:gd name="T17" fmla="*/ 760 h 860"/>
                    <a:gd name="T18" fmla="*/ 284 w 702"/>
                    <a:gd name="T19" fmla="*/ 760 h 860"/>
                    <a:gd name="T20" fmla="*/ 179 w 702"/>
                    <a:gd name="T21" fmla="*/ 760 h 860"/>
                    <a:gd name="T22" fmla="*/ 212 w 702"/>
                    <a:gd name="T23" fmla="*/ 860 h 860"/>
                    <a:gd name="T24" fmla="*/ 212 w 702"/>
                    <a:gd name="T25" fmla="*/ 860 h 860"/>
                    <a:gd name="T26" fmla="*/ 216 w 702"/>
                    <a:gd name="T27" fmla="*/ 860 h 860"/>
                    <a:gd name="T28" fmla="*/ 488 w 702"/>
                    <a:gd name="T29" fmla="*/ 860 h 860"/>
                    <a:gd name="T30" fmla="*/ 491 w 702"/>
                    <a:gd name="T31" fmla="*/ 860 h 860"/>
                    <a:gd name="T32" fmla="*/ 570 w 702"/>
                    <a:gd name="T33" fmla="*/ 625 h 860"/>
                    <a:gd name="T34" fmla="*/ 702 w 702"/>
                    <a:gd name="T35" fmla="*/ 351 h 860"/>
                    <a:gd name="T36" fmla="*/ 351 w 702"/>
                    <a:gd name="T37" fmla="*/ 0 h 860"/>
                    <a:gd name="T38" fmla="*/ 587 w 702"/>
                    <a:gd name="T39" fmla="*/ 438 h 860"/>
                    <a:gd name="T40" fmla="*/ 485 w 702"/>
                    <a:gd name="T41" fmla="*/ 563 h 860"/>
                    <a:gd name="T42" fmla="*/ 454 w 702"/>
                    <a:gd name="T43" fmla="*/ 658 h 860"/>
                    <a:gd name="T44" fmla="*/ 250 w 702"/>
                    <a:gd name="T45" fmla="*/ 658 h 860"/>
                    <a:gd name="T46" fmla="*/ 219 w 702"/>
                    <a:gd name="T47" fmla="*/ 565 h 860"/>
                    <a:gd name="T48" fmla="*/ 115 w 702"/>
                    <a:gd name="T49" fmla="*/ 439 h 860"/>
                    <a:gd name="T50" fmla="*/ 99 w 702"/>
                    <a:gd name="T51" fmla="*/ 351 h 860"/>
                    <a:gd name="T52" fmla="*/ 351 w 702"/>
                    <a:gd name="T53" fmla="*/ 99 h 860"/>
                    <a:gd name="T54" fmla="*/ 603 w 702"/>
                    <a:gd name="T55" fmla="*/ 351 h 860"/>
                    <a:gd name="T56" fmla="*/ 587 w 702"/>
                    <a:gd name="T57" fmla="*/ 438 h 8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702" h="860">
                      <a:moveTo>
                        <a:pt x="351" y="0"/>
                      </a:moveTo>
                      <a:cubicBezTo>
                        <a:pt x="157" y="0"/>
                        <a:pt x="0" y="157"/>
                        <a:pt x="0" y="351"/>
                      </a:cubicBezTo>
                      <a:cubicBezTo>
                        <a:pt x="0" y="463"/>
                        <a:pt x="52" y="562"/>
                        <a:pt x="134" y="627"/>
                      </a:cubicBezTo>
                      <a:cubicBezTo>
                        <a:pt x="165" y="718"/>
                        <a:pt x="165" y="718"/>
                        <a:pt x="165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434" y="718"/>
                        <a:pt x="434" y="718"/>
                        <a:pt x="434" y="718"/>
                      </a:cubicBezTo>
                      <a:cubicBezTo>
                        <a:pt x="419" y="760"/>
                        <a:pt x="419" y="760"/>
                        <a:pt x="419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179" y="760"/>
                        <a:pt x="179" y="760"/>
                        <a:pt x="179" y="7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6" y="860"/>
                        <a:pt x="216" y="860"/>
                        <a:pt x="216" y="860"/>
                      </a:cubicBezTo>
                      <a:cubicBezTo>
                        <a:pt x="488" y="860"/>
                        <a:pt x="488" y="860"/>
                        <a:pt x="488" y="860"/>
                      </a:cubicBezTo>
                      <a:cubicBezTo>
                        <a:pt x="491" y="860"/>
                        <a:pt x="491" y="860"/>
                        <a:pt x="491" y="860"/>
                      </a:cubicBezTo>
                      <a:cubicBezTo>
                        <a:pt x="570" y="625"/>
                        <a:pt x="570" y="625"/>
                        <a:pt x="570" y="625"/>
                      </a:cubicBezTo>
                      <a:cubicBezTo>
                        <a:pt x="651" y="560"/>
                        <a:pt x="702" y="461"/>
                        <a:pt x="702" y="351"/>
                      </a:cubicBezTo>
                      <a:cubicBezTo>
                        <a:pt x="702" y="157"/>
                        <a:pt x="545" y="0"/>
                        <a:pt x="351" y="0"/>
                      </a:cubicBezTo>
                      <a:close/>
                      <a:moveTo>
                        <a:pt x="587" y="438"/>
                      </a:moveTo>
                      <a:cubicBezTo>
                        <a:pt x="568" y="490"/>
                        <a:pt x="531" y="534"/>
                        <a:pt x="485" y="563"/>
                      </a:cubicBezTo>
                      <a:cubicBezTo>
                        <a:pt x="454" y="658"/>
                        <a:pt x="454" y="658"/>
                        <a:pt x="454" y="658"/>
                      </a:cubicBezTo>
                      <a:cubicBezTo>
                        <a:pt x="250" y="658"/>
                        <a:pt x="250" y="658"/>
                        <a:pt x="250" y="658"/>
                      </a:cubicBezTo>
                      <a:cubicBezTo>
                        <a:pt x="219" y="565"/>
                        <a:pt x="219" y="565"/>
                        <a:pt x="219" y="565"/>
                      </a:cubicBezTo>
                      <a:cubicBezTo>
                        <a:pt x="172" y="536"/>
                        <a:pt x="135" y="491"/>
                        <a:pt x="115" y="439"/>
                      </a:cubicBezTo>
                      <a:cubicBezTo>
                        <a:pt x="105" y="411"/>
                        <a:pt x="99" y="382"/>
                        <a:pt x="99" y="351"/>
                      </a:cubicBezTo>
                      <a:cubicBezTo>
                        <a:pt x="99" y="212"/>
                        <a:pt x="212" y="99"/>
                        <a:pt x="351" y="99"/>
                      </a:cubicBezTo>
                      <a:cubicBezTo>
                        <a:pt x="490" y="99"/>
                        <a:pt x="603" y="212"/>
                        <a:pt x="603" y="351"/>
                      </a:cubicBezTo>
                      <a:cubicBezTo>
                        <a:pt x="603" y="381"/>
                        <a:pt x="597" y="411"/>
                        <a:pt x="587" y="43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95469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22" name="Tekstvak 121">
                <a:extLst>
                  <a:ext uri="{FF2B5EF4-FFF2-40B4-BE49-F238E27FC236}">
                    <a16:creationId xmlns:a16="http://schemas.microsoft.com/office/drawing/2014/main" id="{D8075BC8-74B0-420A-BA71-46BC514555A6}"/>
                  </a:ext>
                </a:extLst>
              </p:cNvPr>
              <p:cNvSpPr txBox="1"/>
              <p:nvPr userDrawn="1"/>
            </p:nvSpPr>
            <p:spPr>
              <a:xfrm>
                <a:off x="-1753862" y="6420664"/>
                <a:ext cx="759635" cy="389909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Inspiration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778128424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+ IMAGE | X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Afbeelding 19" descr="Afbeelding met voedsel&#10;&#10;Automatisch gegenereerde beschrijving">
            <a:extLst>
              <a:ext uri="{FF2B5EF4-FFF2-40B4-BE49-F238E27FC236}">
                <a16:creationId xmlns:a16="http://schemas.microsoft.com/office/drawing/2014/main" id="{87B46DA4-631D-42D7-BF0E-0E493608E68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DD091338-B78F-4C9D-8081-A0FCD7101C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2002" y="792000"/>
            <a:ext cx="3311488" cy="416525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 dirty="0"/>
              <a:t>Title here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3B184817-515D-4870-8CED-0DECE6FF2FC8}"/>
              </a:ext>
            </a:extLst>
          </p:cNvPr>
          <p:cNvSpPr>
            <a:spLocks noGrp="1"/>
          </p:cNvSpPr>
          <p:nvPr>
            <p:ph type="body" orient="vert" idx="1" hasCustomPrompt="1"/>
          </p:nvPr>
        </p:nvSpPr>
        <p:spPr>
          <a:xfrm>
            <a:off x="792001" y="1650648"/>
            <a:ext cx="2499829" cy="4098786"/>
          </a:xfrm>
        </p:spPr>
        <p:txBody>
          <a:bodyPr vert="horz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GB" noProof="0" dirty="0"/>
              <a:t>Bullet</a:t>
            </a:r>
          </a:p>
          <a:p>
            <a:pPr lvl="1"/>
            <a:r>
              <a:rPr lang="en-GB" noProof="0" dirty="0"/>
              <a:t>Sub-bullet #1</a:t>
            </a:r>
          </a:p>
          <a:p>
            <a:pPr lvl="2"/>
            <a:r>
              <a:rPr lang="en-GB" noProof="0" dirty="0"/>
              <a:t>Sub-bullet #2</a:t>
            </a:r>
          </a:p>
          <a:p>
            <a:pPr lvl="3"/>
            <a:r>
              <a:rPr lang="en-GB" noProof="0" dirty="0"/>
              <a:t>Default text</a:t>
            </a:r>
          </a:p>
          <a:p>
            <a:pPr lvl="4"/>
            <a:r>
              <a:rPr lang="en-GB" noProof="0" dirty="0"/>
              <a:t>Header #1</a:t>
            </a:r>
          </a:p>
          <a:p>
            <a:pPr lvl="5"/>
            <a:r>
              <a:rPr lang="en-GB" noProof="0" dirty="0"/>
              <a:t>Header #2</a:t>
            </a:r>
          </a:p>
          <a:p>
            <a:pPr lvl="6"/>
            <a:r>
              <a:rPr lang="en-GB" noProof="0" dirty="0"/>
              <a:t>Numeric bullet</a:t>
            </a:r>
          </a:p>
          <a:p>
            <a:pPr lvl="7"/>
            <a:r>
              <a:rPr lang="en-GB" noProof="0" dirty="0"/>
              <a:t>Alphabetical bullet</a:t>
            </a:r>
          </a:p>
          <a:p>
            <a:pPr lvl="8"/>
            <a:r>
              <a:rPr lang="en-GB" noProof="0" dirty="0"/>
              <a:t>Quote text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A9D5A26-B4B5-47D7-AE48-D5B9A7EF72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86BF2C-2C80-4291-9F06-A0DA617C176C}" type="datetime2">
              <a:rPr kumimoji="0" lang="en-GB" sz="900" b="0" i="0" u="none" strike="noStrike" kern="1200" cap="none" spc="0" normalizeH="0" baseline="0" noProof="0" smtClean="0">
                <a:ln>
                  <a:noFill/>
                </a:ln>
                <a:solidFill>
                  <a:srgbClr val="B2B2BA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Monday, 17 November 2025</a:t>
            </a:fld>
            <a:endParaRPr kumimoji="0" lang="en-GB" sz="900" b="0" i="0" u="none" strike="noStrike" kern="1200" cap="none" spc="0" normalizeH="0" baseline="0" noProof="0" dirty="0">
              <a:ln>
                <a:noFill/>
              </a:ln>
              <a:solidFill>
                <a:srgbClr val="B2B2BA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A864317-6C6E-4970-8602-A0B2E6A8B1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srgbClr val="B2B2BA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Footer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E939907-F15D-4115-88E8-76C634F9F8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B5DC5B-6873-43DB-ADC7-B15ACCE0DFDB}" type="slidenum">
              <a:rPr kumimoji="0" lang="en-GB" sz="9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Rechthoek: afgeronde hoeken 7">
            <a:extLst>
              <a:ext uri="{FF2B5EF4-FFF2-40B4-BE49-F238E27FC236}">
                <a16:creationId xmlns:a16="http://schemas.microsoft.com/office/drawing/2014/main" id="{5D959D8B-F115-4888-9A80-A8A23D77949B}"/>
              </a:ext>
            </a:extLst>
          </p:cNvPr>
          <p:cNvSpPr/>
          <p:nvPr userDrawn="1"/>
        </p:nvSpPr>
        <p:spPr>
          <a:xfrm>
            <a:off x="0" y="-305724"/>
            <a:ext cx="6096000" cy="193944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72000" rIns="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all" spc="0" normalizeH="0" baseline="0" noProof="0" dirty="0">
                <a:ln>
                  <a:noFill/>
                </a:ln>
                <a:solidFill>
                  <a:srgbClr val="EE7D1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TEXT + IMAGE | XL</a:t>
            </a:r>
          </a:p>
        </p:txBody>
      </p:sp>
      <p:sp>
        <p:nvSpPr>
          <p:cNvPr id="9" name="Tijdelijke aanduiding voor tekst 20">
            <a:extLst>
              <a:ext uri="{FF2B5EF4-FFF2-40B4-BE49-F238E27FC236}">
                <a16:creationId xmlns:a16="http://schemas.microsoft.com/office/drawing/2014/main" id="{1FE46987-7A8A-41F7-80E3-DB8E55BE76D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99488" y="1309254"/>
            <a:ext cx="7296512" cy="3698532"/>
          </a:xfrm>
          <a:solidFill>
            <a:schemeClr val="accent1"/>
          </a:solidFill>
        </p:spPr>
        <p:txBody>
          <a:bodyPr/>
          <a:lstStyle>
            <a:lvl1pPr marL="0" indent="0">
              <a:buNone/>
              <a:defRPr sz="100">
                <a:solidFill>
                  <a:schemeClr val="accent1"/>
                </a:solidFill>
              </a:defRPr>
            </a:lvl1pPr>
          </a:lstStyle>
          <a:p>
            <a:pPr lvl="0"/>
            <a:endParaRPr lang="en-GB" noProof="0" dirty="0"/>
          </a:p>
        </p:txBody>
      </p:sp>
      <p:grpSp>
        <p:nvGrpSpPr>
          <p:cNvPr id="10" name="GRID" hidden="1">
            <a:extLst>
              <a:ext uri="{FF2B5EF4-FFF2-40B4-BE49-F238E27FC236}">
                <a16:creationId xmlns:a16="http://schemas.microsoft.com/office/drawing/2014/main" id="{76D7C9E0-812D-4D76-9F25-B8C24F0CAB0B}"/>
              </a:ext>
            </a:extLst>
          </p:cNvPr>
          <p:cNvGrpSpPr/>
          <p:nvPr userDrawn="1"/>
        </p:nvGrpSpPr>
        <p:grpSpPr>
          <a:xfrm>
            <a:off x="-12032" y="0"/>
            <a:ext cx="12204032" cy="6858000"/>
            <a:chOff x="-12032" y="0"/>
            <a:chExt cx="12204032" cy="6858000"/>
          </a:xfrm>
          <a:solidFill>
            <a:schemeClr val="tx1">
              <a:alpha val="30000"/>
            </a:schemeClr>
          </a:solidFill>
        </p:grpSpPr>
        <p:sp>
          <p:nvSpPr>
            <p:cNvPr id="11" name="Rechthoek 10">
              <a:extLst>
                <a:ext uri="{FF2B5EF4-FFF2-40B4-BE49-F238E27FC236}">
                  <a16:creationId xmlns:a16="http://schemas.microsoft.com/office/drawing/2014/main" id="{89B0A192-292F-4203-BE1E-A1905564CF75}"/>
                </a:ext>
              </a:extLst>
            </p:cNvPr>
            <p:cNvSpPr/>
            <p:nvPr userDrawn="1"/>
          </p:nvSpPr>
          <p:spPr>
            <a:xfrm>
              <a:off x="0" y="0"/>
              <a:ext cx="12192000" cy="792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" name="Rechthoek 11">
              <a:extLst>
                <a:ext uri="{FF2B5EF4-FFF2-40B4-BE49-F238E27FC236}">
                  <a16:creationId xmlns:a16="http://schemas.microsoft.com/office/drawing/2014/main" id="{65E8F0E0-2B6C-4B56-94A1-CAA6C8393C19}"/>
                </a:ext>
              </a:extLst>
            </p:cNvPr>
            <p:cNvSpPr/>
            <p:nvPr userDrawn="1"/>
          </p:nvSpPr>
          <p:spPr>
            <a:xfrm>
              <a:off x="0" y="0"/>
              <a:ext cx="792000" cy="6857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Rechthoek 12">
              <a:extLst>
                <a:ext uri="{FF2B5EF4-FFF2-40B4-BE49-F238E27FC236}">
                  <a16:creationId xmlns:a16="http://schemas.microsoft.com/office/drawing/2014/main" id="{34DEACC0-6BFC-48AE-A3CD-BA9334B0E9D9}"/>
                </a:ext>
              </a:extLst>
            </p:cNvPr>
            <p:cNvSpPr/>
            <p:nvPr userDrawn="1"/>
          </p:nvSpPr>
          <p:spPr>
            <a:xfrm>
              <a:off x="0" y="1218648"/>
              <a:ext cx="12192000" cy="432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" name="Rechthoek 13">
              <a:extLst>
                <a:ext uri="{FF2B5EF4-FFF2-40B4-BE49-F238E27FC236}">
                  <a16:creationId xmlns:a16="http://schemas.microsoft.com/office/drawing/2014/main" id="{5A3E5FC2-A61B-426C-9ACB-6D8DF81F21DD}"/>
                </a:ext>
              </a:extLst>
            </p:cNvPr>
            <p:cNvSpPr/>
            <p:nvPr userDrawn="1"/>
          </p:nvSpPr>
          <p:spPr>
            <a:xfrm>
              <a:off x="0" y="6462000"/>
              <a:ext cx="12192000" cy="396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" name="Rechthoek 14">
              <a:extLst>
                <a:ext uri="{FF2B5EF4-FFF2-40B4-BE49-F238E27FC236}">
                  <a16:creationId xmlns:a16="http://schemas.microsoft.com/office/drawing/2014/main" id="{7F4A43C6-3C6F-4DFC-84BE-DDAF69582CC6}"/>
                </a:ext>
              </a:extLst>
            </p:cNvPr>
            <p:cNvSpPr/>
            <p:nvPr userDrawn="1"/>
          </p:nvSpPr>
          <p:spPr>
            <a:xfrm>
              <a:off x="11400000" y="0"/>
              <a:ext cx="792000" cy="6857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" name="Rechthoek 15">
              <a:extLst>
                <a:ext uri="{FF2B5EF4-FFF2-40B4-BE49-F238E27FC236}">
                  <a16:creationId xmlns:a16="http://schemas.microsoft.com/office/drawing/2014/main" id="{777187AF-84FD-4B64-814A-E1041CA2BA4E}"/>
                </a:ext>
              </a:extLst>
            </p:cNvPr>
            <p:cNvSpPr/>
            <p:nvPr userDrawn="1"/>
          </p:nvSpPr>
          <p:spPr>
            <a:xfrm>
              <a:off x="-12032" y="5749435"/>
              <a:ext cx="12192000" cy="432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" name="Rechthoek 16">
              <a:extLst>
                <a:ext uri="{FF2B5EF4-FFF2-40B4-BE49-F238E27FC236}">
                  <a16:creationId xmlns:a16="http://schemas.microsoft.com/office/drawing/2014/main" id="{175A01E0-B59B-4916-9F52-3FE8AB5A543D}"/>
                </a:ext>
              </a:extLst>
            </p:cNvPr>
            <p:cNvSpPr/>
            <p:nvPr userDrawn="1"/>
          </p:nvSpPr>
          <p:spPr>
            <a:xfrm>
              <a:off x="11796000" y="0"/>
              <a:ext cx="396000" cy="6857999"/>
            </a:xfrm>
            <a:prstGeom prst="rect">
              <a:avLst/>
            </a:prstGeom>
            <a:solidFill>
              <a:schemeClr val="tx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" name="Rechthoek 17">
              <a:extLst>
                <a:ext uri="{FF2B5EF4-FFF2-40B4-BE49-F238E27FC236}">
                  <a16:creationId xmlns:a16="http://schemas.microsoft.com/office/drawing/2014/main" id="{04A3D287-4235-4FC2-9663-BC2C514204BD}"/>
                </a:ext>
              </a:extLst>
            </p:cNvPr>
            <p:cNvSpPr/>
            <p:nvPr userDrawn="1"/>
          </p:nvSpPr>
          <p:spPr>
            <a:xfrm>
              <a:off x="0" y="0"/>
              <a:ext cx="12192000" cy="396000"/>
            </a:xfrm>
            <a:prstGeom prst="rect">
              <a:avLst/>
            </a:prstGeom>
            <a:solidFill>
              <a:schemeClr val="tx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" name="Rechthoek 18">
              <a:extLst>
                <a:ext uri="{FF2B5EF4-FFF2-40B4-BE49-F238E27FC236}">
                  <a16:creationId xmlns:a16="http://schemas.microsoft.com/office/drawing/2014/main" id="{B0459A68-4E9F-47AA-B3E4-4E3695C2C105}"/>
                </a:ext>
              </a:extLst>
            </p:cNvPr>
            <p:cNvSpPr/>
            <p:nvPr userDrawn="1"/>
          </p:nvSpPr>
          <p:spPr>
            <a:xfrm>
              <a:off x="0" y="0"/>
              <a:ext cx="396000" cy="6857999"/>
            </a:xfrm>
            <a:prstGeom prst="rect">
              <a:avLst/>
            </a:prstGeom>
            <a:solidFill>
              <a:schemeClr val="tx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" name="Rechthoek 21">
              <a:extLst>
                <a:ext uri="{FF2B5EF4-FFF2-40B4-BE49-F238E27FC236}">
                  <a16:creationId xmlns:a16="http://schemas.microsoft.com/office/drawing/2014/main" id="{B9893B5D-8E80-4F6B-B50D-D784C310D2BE}"/>
                </a:ext>
              </a:extLst>
            </p:cNvPr>
            <p:cNvSpPr/>
            <p:nvPr userDrawn="1"/>
          </p:nvSpPr>
          <p:spPr>
            <a:xfrm>
              <a:off x="4499490" y="0"/>
              <a:ext cx="792000" cy="6857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" name="Rechthoek 22">
              <a:extLst>
                <a:ext uri="{FF2B5EF4-FFF2-40B4-BE49-F238E27FC236}">
                  <a16:creationId xmlns:a16="http://schemas.microsoft.com/office/drawing/2014/main" id="{0B8CFAD0-7B2A-4AE1-8484-5CB839C7BC80}"/>
                </a:ext>
              </a:extLst>
            </p:cNvPr>
            <p:cNvSpPr/>
            <p:nvPr userDrawn="1"/>
          </p:nvSpPr>
          <p:spPr>
            <a:xfrm>
              <a:off x="5291489" y="0"/>
              <a:ext cx="396000" cy="6857999"/>
            </a:xfrm>
            <a:prstGeom prst="rect">
              <a:avLst/>
            </a:prstGeom>
            <a:solidFill>
              <a:schemeClr val="tx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" name="Rechthoek 23">
              <a:extLst>
                <a:ext uri="{FF2B5EF4-FFF2-40B4-BE49-F238E27FC236}">
                  <a16:creationId xmlns:a16="http://schemas.microsoft.com/office/drawing/2014/main" id="{99B86544-F4C3-4740-9324-EB588FA332F2}"/>
                </a:ext>
              </a:extLst>
            </p:cNvPr>
            <p:cNvSpPr/>
            <p:nvPr userDrawn="1"/>
          </p:nvSpPr>
          <p:spPr>
            <a:xfrm>
              <a:off x="-12032" y="5353435"/>
              <a:ext cx="12192000" cy="396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1" name="Tijdelijke aanduiding voor afbeelding 16">
            <a:extLst>
              <a:ext uri="{FF2B5EF4-FFF2-40B4-BE49-F238E27FC236}">
                <a16:creationId xmlns:a16="http://schemas.microsoft.com/office/drawing/2014/main" id="{FB23358F-8060-4ADD-B81E-8239D184E7A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889249" y="1649034"/>
            <a:ext cx="7200000" cy="4100400"/>
          </a:xfrm>
          <a:solidFill>
            <a:schemeClr val="bg1">
              <a:lumMod val="95000"/>
            </a:schemeClr>
          </a:solidFill>
        </p:spPr>
        <p:txBody>
          <a:bodyPr lIns="1440000" tIns="0" rIns="1440000" bIns="1080000" anchor="ctr" anchorCtr="0"/>
          <a:lstStyle>
            <a:lvl1pPr marL="0" indent="0" algn="ctr">
              <a:buNone/>
              <a:defRPr sz="1200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GB" noProof="0" dirty="0"/>
              <a:t>Select this placeholder, go to the tab ‘</a:t>
            </a:r>
            <a:r>
              <a:rPr lang="en-GB" noProof="0" dirty="0" err="1"/>
              <a:t>Slidebuilder</a:t>
            </a:r>
            <a:r>
              <a:rPr lang="en-GB" noProof="0" dirty="0"/>
              <a:t>’, click on ‘Images’, select the preferred image and click on ‘Insert’.</a:t>
            </a:r>
          </a:p>
        </p:txBody>
      </p:sp>
      <p:grpSp>
        <p:nvGrpSpPr>
          <p:cNvPr id="146" name="Groep 145">
            <a:extLst>
              <a:ext uri="{FF2B5EF4-FFF2-40B4-BE49-F238E27FC236}">
                <a16:creationId xmlns:a16="http://schemas.microsoft.com/office/drawing/2014/main" id="{250E1751-B389-4257-B7E7-B6553742F967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860556" y="6258695"/>
            <a:ext cx="683444" cy="144000"/>
            <a:chOff x="4148137" y="3019425"/>
            <a:chExt cx="3898201" cy="821340"/>
          </a:xfrm>
        </p:grpSpPr>
        <p:sp>
          <p:nvSpPr>
            <p:cNvPr id="147" name="Vrije vorm: vorm 146">
              <a:extLst>
                <a:ext uri="{FF2B5EF4-FFF2-40B4-BE49-F238E27FC236}">
                  <a16:creationId xmlns:a16="http://schemas.microsoft.com/office/drawing/2014/main" id="{B3134E40-0164-46AE-8264-AED3FB5B2850}"/>
                </a:ext>
              </a:extLst>
            </p:cNvPr>
            <p:cNvSpPr/>
            <p:nvPr/>
          </p:nvSpPr>
          <p:spPr>
            <a:xfrm>
              <a:off x="6513575" y="3373088"/>
              <a:ext cx="645890" cy="439673"/>
            </a:xfrm>
            <a:custGeom>
              <a:avLst/>
              <a:gdLst>
                <a:gd name="connsiteX0" fmla="*/ 576834 w 645890"/>
                <a:gd name="connsiteY0" fmla="*/ 208693 h 439673"/>
                <a:gd name="connsiteX1" fmla="*/ 570071 w 645890"/>
                <a:gd name="connsiteY1" fmla="*/ 222218 h 439673"/>
                <a:gd name="connsiteX2" fmla="*/ 496157 w 645890"/>
                <a:gd name="connsiteY2" fmla="*/ 329470 h 439673"/>
                <a:gd name="connsiteX3" fmla="*/ 496157 w 645890"/>
                <a:gd name="connsiteY3" fmla="*/ 329470 h 439673"/>
                <a:gd name="connsiteX4" fmla="*/ 380047 w 645890"/>
                <a:gd name="connsiteY4" fmla="*/ 356806 h 439673"/>
                <a:gd name="connsiteX5" fmla="*/ 300704 w 645890"/>
                <a:gd name="connsiteY5" fmla="*/ 340328 h 439673"/>
                <a:gd name="connsiteX6" fmla="*/ 298609 w 645890"/>
                <a:gd name="connsiteY6" fmla="*/ 272320 h 439673"/>
                <a:gd name="connsiteX7" fmla="*/ 300323 w 645890"/>
                <a:gd name="connsiteY7" fmla="*/ 263366 h 439673"/>
                <a:gd name="connsiteX8" fmla="*/ 334137 w 645890"/>
                <a:gd name="connsiteY8" fmla="*/ 87725 h 439673"/>
                <a:gd name="connsiteX9" fmla="*/ 395573 w 645890"/>
                <a:gd name="connsiteY9" fmla="*/ 87725 h 439673"/>
                <a:gd name="connsiteX10" fmla="*/ 472916 w 645890"/>
                <a:gd name="connsiteY10" fmla="*/ 167068 h 439673"/>
                <a:gd name="connsiteX11" fmla="*/ 471583 w 645890"/>
                <a:gd name="connsiteY11" fmla="*/ 181832 h 439673"/>
                <a:gd name="connsiteX12" fmla="*/ 542735 w 645890"/>
                <a:gd name="connsiteY12" fmla="*/ 181832 h 439673"/>
                <a:gd name="connsiteX13" fmla="*/ 577596 w 645890"/>
                <a:gd name="connsiteY13" fmla="*/ 0 h 439673"/>
                <a:gd name="connsiteX14" fmla="*/ 561118 w 645890"/>
                <a:gd name="connsiteY14" fmla="*/ 0 h 439673"/>
                <a:gd name="connsiteX15" fmla="*/ 177451 w 645890"/>
                <a:gd name="connsiteY15" fmla="*/ 0 h 439673"/>
                <a:gd name="connsiteX16" fmla="*/ 129159 w 645890"/>
                <a:gd name="connsiteY16" fmla="*/ 251650 h 439673"/>
                <a:gd name="connsiteX17" fmla="*/ 29051 w 645890"/>
                <a:gd name="connsiteY17" fmla="*/ 371380 h 439673"/>
                <a:gd name="connsiteX18" fmla="*/ 14669 w 645890"/>
                <a:gd name="connsiteY18" fmla="*/ 372618 h 439673"/>
                <a:gd name="connsiteX19" fmla="*/ 0 w 645890"/>
                <a:gd name="connsiteY19" fmla="*/ 439674 h 439673"/>
                <a:gd name="connsiteX20" fmla="*/ 563975 w 645890"/>
                <a:gd name="connsiteY20" fmla="*/ 439674 h 439673"/>
                <a:gd name="connsiteX21" fmla="*/ 569214 w 645890"/>
                <a:gd name="connsiteY21" fmla="*/ 427672 h 439673"/>
                <a:gd name="connsiteX22" fmla="*/ 640366 w 645890"/>
                <a:gd name="connsiteY22" fmla="*/ 237935 h 439673"/>
                <a:gd name="connsiteX23" fmla="*/ 645890 w 645890"/>
                <a:gd name="connsiteY23" fmla="*/ 222218 h 439673"/>
                <a:gd name="connsiteX24" fmla="*/ 576834 w 645890"/>
                <a:gd name="connsiteY24" fmla="*/ 208693 h 4396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645890" h="439673">
                  <a:moveTo>
                    <a:pt x="576834" y="208693"/>
                  </a:moveTo>
                  <a:lnTo>
                    <a:pt x="570071" y="222218"/>
                  </a:lnTo>
                  <a:cubicBezTo>
                    <a:pt x="545497" y="271367"/>
                    <a:pt x="521303" y="306514"/>
                    <a:pt x="496157" y="329470"/>
                  </a:cubicBezTo>
                  <a:lnTo>
                    <a:pt x="496157" y="329470"/>
                  </a:lnTo>
                  <a:cubicBezTo>
                    <a:pt x="482441" y="341947"/>
                    <a:pt x="451295" y="356806"/>
                    <a:pt x="380047" y="356806"/>
                  </a:cubicBezTo>
                  <a:cubicBezTo>
                    <a:pt x="333185" y="356806"/>
                    <a:pt x="310229" y="352044"/>
                    <a:pt x="300704" y="340328"/>
                  </a:cubicBezTo>
                  <a:cubicBezTo>
                    <a:pt x="292418" y="330041"/>
                    <a:pt x="291751" y="311277"/>
                    <a:pt x="298609" y="272320"/>
                  </a:cubicBezTo>
                  <a:cubicBezTo>
                    <a:pt x="299085" y="269462"/>
                    <a:pt x="299656" y="266414"/>
                    <a:pt x="300323" y="263366"/>
                  </a:cubicBezTo>
                  <a:cubicBezTo>
                    <a:pt x="300323" y="263366"/>
                    <a:pt x="325279" y="133445"/>
                    <a:pt x="334137" y="87725"/>
                  </a:cubicBezTo>
                  <a:cubicBezTo>
                    <a:pt x="354235" y="87725"/>
                    <a:pt x="395573" y="87725"/>
                    <a:pt x="395573" y="87725"/>
                  </a:cubicBezTo>
                  <a:cubicBezTo>
                    <a:pt x="479870" y="87725"/>
                    <a:pt x="479870" y="87725"/>
                    <a:pt x="472916" y="167068"/>
                  </a:cubicBezTo>
                  <a:lnTo>
                    <a:pt x="471583" y="181832"/>
                  </a:lnTo>
                  <a:lnTo>
                    <a:pt x="542735" y="181832"/>
                  </a:lnTo>
                  <a:lnTo>
                    <a:pt x="577596" y="0"/>
                  </a:lnTo>
                  <a:lnTo>
                    <a:pt x="561118" y="0"/>
                  </a:lnTo>
                  <a:lnTo>
                    <a:pt x="177451" y="0"/>
                  </a:lnTo>
                  <a:lnTo>
                    <a:pt x="129159" y="251650"/>
                  </a:lnTo>
                  <a:cubicBezTo>
                    <a:pt x="107156" y="365093"/>
                    <a:pt x="102584" y="365379"/>
                    <a:pt x="29051" y="371380"/>
                  </a:cubicBezTo>
                  <a:lnTo>
                    <a:pt x="14669" y="372618"/>
                  </a:lnTo>
                  <a:lnTo>
                    <a:pt x="0" y="439674"/>
                  </a:lnTo>
                  <a:lnTo>
                    <a:pt x="563975" y="439674"/>
                  </a:lnTo>
                  <a:lnTo>
                    <a:pt x="569214" y="427672"/>
                  </a:lnTo>
                  <a:cubicBezTo>
                    <a:pt x="589883" y="381191"/>
                    <a:pt x="635222" y="252413"/>
                    <a:pt x="640366" y="237935"/>
                  </a:cubicBezTo>
                  <a:lnTo>
                    <a:pt x="645890" y="222218"/>
                  </a:lnTo>
                  <a:lnTo>
                    <a:pt x="576834" y="208693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8" name="Vrije vorm: vorm 147">
              <a:extLst>
                <a:ext uri="{FF2B5EF4-FFF2-40B4-BE49-F238E27FC236}">
                  <a16:creationId xmlns:a16="http://schemas.microsoft.com/office/drawing/2014/main" id="{33A0F4B6-E143-4C65-BC64-65DB0397C68E}"/>
                </a:ext>
              </a:extLst>
            </p:cNvPr>
            <p:cNvSpPr/>
            <p:nvPr/>
          </p:nvSpPr>
          <p:spPr>
            <a:xfrm>
              <a:off x="4148137" y="3019425"/>
              <a:ext cx="775906" cy="794385"/>
            </a:xfrm>
            <a:custGeom>
              <a:avLst/>
              <a:gdLst>
                <a:gd name="connsiteX0" fmla="*/ 449675 w 775906"/>
                <a:gd name="connsiteY0" fmla="*/ 0 h 794385"/>
                <a:gd name="connsiteX1" fmla="*/ 138779 w 775906"/>
                <a:gd name="connsiteY1" fmla="*/ 125825 h 794385"/>
                <a:gd name="connsiteX2" fmla="*/ 0 w 775906"/>
                <a:gd name="connsiteY2" fmla="*/ 462820 h 794385"/>
                <a:gd name="connsiteX3" fmla="*/ 328517 w 775906"/>
                <a:gd name="connsiteY3" fmla="*/ 794385 h 794385"/>
                <a:gd name="connsiteX4" fmla="*/ 638080 w 775906"/>
                <a:gd name="connsiteY4" fmla="*/ 668369 h 794385"/>
                <a:gd name="connsiteX5" fmla="*/ 775907 w 775906"/>
                <a:gd name="connsiteY5" fmla="*/ 336137 h 794385"/>
                <a:gd name="connsiteX6" fmla="*/ 449675 w 775906"/>
                <a:gd name="connsiteY6" fmla="*/ 0 h 794385"/>
                <a:gd name="connsiteX7" fmla="*/ 304991 w 775906"/>
                <a:gd name="connsiteY7" fmla="*/ 157353 h 794385"/>
                <a:gd name="connsiteX8" fmla="*/ 429387 w 775906"/>
                <a:gd name="connsiteY8" fmla="*/ 101441 h 794385"/>
                <a:gd name="connsiteX9" fmla="*/ 586169 w 775906"/>
                <a:gd name="connsiteY9" fmla="*/ 328136 h 794385"/>
                <a:gd name="connsiteX10" fmla="*/ 472916 w 775906"/>
                <a:gd name="connsiteY10" fmla="*/ 637413 h 794385"/>
                <a:gd name="connsiteX11" fmla="*/ 347663 w 775906"/>
                <a:gd name="connsiteY11" fmla="*/ 692944 h 794385"/>
                <a:gd name="connsiteX12" fmla="*/ 189738 w 775906"/>
                <a:gd name="connsiteY12" fmla="*/ 471488 h 794385"/>
                <a:gd name="connsiteX13" fmla="*/ 304991 w 775906"/>
                <a:gd name="connsiteY13" fmla="*/ 157353 h 7943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75906" h="794385">
                  <a:moveTo>
                    <a:pt x="449675" y="0"/>
                  </a:moveTo>
                  <a:cubicBezTo>
                    <a:pt x="331661" y="0"/>
                    <a:pt x="221266" y="44672"/>
                    <a:pt x="138779" y="125825"/>
                  </a:cubicBezTo>
                  <a:cubicBezTo>
                    <a:pt x="50578" y="212693"/>
                    <a:pt x="0" y="335566"/>
                    <a:pt x="0" y="462820"/>
                  </a:cubicBezTo>
                  <a:cubicBezTo>
                    <a:pt x="0" y="664274"/>
                    <a:pt x="128969" y="794385"/>
                    <a:pt x="328517" y="794385"/>
                  </a:cubicBezTo>
                  <a:cubicBezTo>
                    <a:pt x="445580" y="794385"/>
                    <a:pt x="555498" y="749618"/>
                    <a:pt x="638080" y="668369"/>
                  </a:cubicBezTo>
                  <a:cubicBezTo>
                    <a:pt x="725710" y="582073"/>
                    <a:pt x="775907" y="461010"/>
                    <a:pt x="775907" y="336137"/>
                  </a:cubicBezTo>
                  <a:cubicBezTo>
                    <a:pt x="775907" y="138208"/>
                    <a:pt x="641795" y="0"/>
                    <a:pt x="449675" y="0"/>
                  </a:cubicBezTo>
                  <a:close/>
                  <a:moveTo>
                    <a:pt x="304991" y="157353"/>
                  </a:moveTo>
                  <a:cubicBezTo>
                    <a:pt x="342614" y="120301"/>
                    <a:pt x="384524" y="101441"/>
                    <a:pt x="429387" y="101441"/>
                  </a:cubicBezTo>
                  <a:cubicBezTo>
                    <a:pt x="534829" y="101441"/>
                    <a:pt x="586169" y="175546"/>
                    <a:pt x="586169" y="328136"/>
                  </a:cubicBezTo>
                  <a:cubicBezTo>
                    <a:pt x="586169" y="448247"/>
                    <a:pt x="541687" y="569690"/>
                    <a:pt x="472916" y="637413"/>
                  </a:cubicBezTo>
                  <a:cubicBezTo>
                    <a:pt x="435483" y="674275"/>
                    <a:pt x="393383" y="692944"/>
                    <a:pt x="347663" y="692944"/>
                  </a:cubicBezTo>
                  <a:cubicBezTo>
                    <a:pt x="247364" y="692944"/>
                    <a:pt x="189738" y="612267"/>
                    <a:pt x="189738" y="471488"/>
                  </a:cubicBezTo>
                  <a:cubicBezTo>
                    <a:pt x="189738" y="349663"/>
                    <a:pt x="234982" y="226314"/>
                    <a:pt x="304991" y="157353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9" name="Vrije vorm: vorm 148">
              <a:extLst>
                <a:ext uri="{FF2B5EF4-FFF2-40B4-BE49-F238E27FC236}">
                  <a16:creationId xmlns:a16="http://schemas.microsoft.com/office/drawing/2014/main" id="{9B288085-061A-4280-B6B5-1F6CEB7CA7AB}"/>
                </a:ext>
              </a:extLst>
            </p:cNvPr>
            <p:cNvSpPr/>
            <p:nvPr/>
          </p:nvSpPr>
          <p:spPr>
            <a:xfrm>
              <a:off x="5871495" y="3023806"/>
              <a:ext cx="1355026" cy="788860"/>
            </a:xfrm>
            <a:custGeom>
              <a:avLst/>
              <a:gdLst>
                <a:gd name="connsiteX0" fmla="*/ 1352455 w 1355026"/>
                <a:gd name="connsiteY0" fmla="*/ 16002 h 788860"/>
                <a:gd name="connsiteX1" fmla="*/ 1355027 w 1355026"/>
                <a:gd name="connsiteY1" fmla="*/ 0 h 788860"/>
                <a:gd name="connsiteX2" fmla="*/ 1339025 w 1355026"/>
                <a:gd name="connsiteY2" fmla="*/ 0 h 788860"/>
                <a:gd name="connsiteX3" fmla="*/ 1310354 w 1355026"/>
                <a:gd name="connsiteY3" fmla="*/ 0 h 788860"/>
                <a:gd name="connsiteX4" fmla="*/ 1303973 w 1355026"/>
                <a:gd name="connsiteY4" fmla="*/ 6096 h 788860"/>
                <a:gd name="connsiteX5" fmla="*/ 1259491 w 1355026"/>
                <a:gd name="connsiteY5" fmla="*/ 28004 h 788860"/>
                <a:gd name="connsiteX6" fmla="*/ 152210 w 1355026"/>
                <a:gd name="connsiteY6" fmla="*/ 28004 h 788860"/>
                <a:gd name="connsiteX7" fmla="*/ 112014 w 1355026"/>
                <a:gd name="connsiteY7" fmla="*/ 7715 h 788860"/>
                <a:gd name="connsiteX8" fmla="*/ 108585 w 1355026"/>
                <a:gd name="connsiteY8" fmla="*/ 0 h 788860"/>
                <a:gd name="connsiteX9" fmla="*/ 63341 w 1355026"/>
                <a:gd name="connsiteY9" fmla="*/ 0 h 788860"/>
                <a:gd name="connsiteX10" fmla="*/ 29051 w 1355026"/>
                <a:gd name="connsiteY10" fmla="*/ 134588 h 788860"/>
                <a:gd name="connsiteX11" fmla="*/ 0 w 1355026"/>
                <a:gd name="connsiteY11" fmla="*/ 246602 h 788860"/>
                <a:gd name="connsiteX12" fmla="*/ 17621 w 1355026"/>
                <a:gd name="connsiteY12" fmla="*/ 246507 h 788860"/>
                <a:gd name="connsiteX13" fmla="*/ 70390 w 1355026"/>
                <a:gd name="connsiteY13" fmla="*/ 246507 h 788860"/>
                <a:gd name="connsiteX14" fmla="*/ 75724 w 1355026"/>
                <a:gd name="connsiteY14" fmla="*/ 234410 h 788860"/>
                <a:gd name="connsiteX15" fmla="*/ 118396 w 1355026"/>
                <a:gd name="connsiteY15" fmla="*/ 158115 h 788860"/>
                <a:gd name="connsiteX16" fmla="*/ 124968 w 1355026"/>
                <a:gd name="connsiteY16" fmla="*/ 148685 h 788860"/>
                <a:gd name="connsiteX17" fmla="*/ 264986 w 1355026"/>
                <a:gd name="connsiteY17" fmla="*/ 144018 h 788860"/>
                <a:gd name="connsiteX18" fmla="*/ 181451 w 1355026"/>
                <a:gd name="connsiteY18" fmla="*/ 601123 h 788860"/>
                <a:gd name="connsiteX19" fmla="*/ 71533 w 1355026"/>
                <a:gd name="connsiteY19" fmla="*/ 720757 h 788860"/>
                <a:gd name="connsiteX20" fmla="*/ 56483 w 1355026"/>
                <a:gd name="connsiteY20" fmla="*/ 721805 h 788860"/>
                <a:gd name="connsiteX21" fmla="*/ 43815 w 1355026"/>
                <a:gd name="connsiteY21" fmla="*/ 788861 h 788860"/>
                <a:gd name="connsiteX22" fmla="*/ 432626 w 1355026"/>
                <a:gd name="connsiteY22" fmla="*/ 788861 h 788860"/>
                <a:gd name="connsiteX23" fmla="*/ 445199 w 1355026"/>
                <a:gd name="connsiteY23" fmla="*/ 721709 h 788860"/>
                <a:gd name="connsiteX24" fmla="*/ 430054 w 1355026"/>
                <a:gd name="connsiteY24" fmla="*/ 720662 h 788860"/>
                <a:gd name="connsiteX25" fmla="*/ 348996 w 1355026"/>
                <a:gd name="connsiteY25" fmla="*/ 632460 h 788860"/>
                <a:gd name="connsiteX26" fmla="*/ 354902 w 1355026"/>
                <a:gd name="connsiteY26" fmla="*/ 601504 h 788860"/>
                <a:gd name="connsiteX27" fmla="*/ 447104 w 1355026"/>
                <a:gd name="connsiteY27" fmla="*/ 138017 h 788860"/>
                <a:gd name="connsiteX28" fmla="*/ 1220724 w 1355026"/>
                <a:gd name="connsiteY28" fmla="*/ 138017 h 788860"/>
                <a:gd name="connsiteX29" fmla="*/ 1228630 w 1355026"/>
                <a:gd name="connsiteY29" fmla="*/ 140589 h 788860"/>
                <a:gd name="connsiteX30" fmla="*/ 1250347 w 1355026"/>
                <a:gd name="connsiteY30" fmla="*/ 232220 h 788860"/>
                <a:gd name="connsiteX31" fmla="*/ 1249585 w 1355026"/>
                <a:gd name="connsiteY31" fmla="*/ 247650 h 788860"/>
                <a:gd name="connsiteX32" fmla="*/ 1321403 w 1355026"/>
                <a:gd name="connsiteY32" fmla="*/ 241649 h 788860"/>
                <a:gd name="connsiteX33" fmla="*/ 1327880 w 1355026"/>
                <a:gd name="connsiteY33" fmla="*/ 192977 h 788860"/>
                <a:gd name="connsiteX34" fmla="*/ 1352455 w 1355026"/>
                <a:gd name="connsiteY34" fmla="*/ 16002 h 7888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1355026" h="788860">
                  <a:moveTo>
                    <a:pt x="1352455" y="16002"/>
                  </a:moveTo>
                  <a:lnTo>
                    <a:pt x="1355027" y="0"/>
                  </a:lnTo>
                  <a:lnTo>
                    <a:pt x="1339025" y="0"/>
                  </a:lnTo>
                  <a:lnTo>
                    <a:pt x="1310354" y="0"/>
                  </a:lnTo>
                  <a:lnTo>
                    <a:pt x="1303973" y="6096"/>
                  </a:lnTo>
                  <a:cubicBezTo>
                    <a:pt x="1283208" y="25908"/>
                    <a:pt x="1281018" y="28004"/>
                    <a:pt x="1259491" y="28004"/>
                  </a:cubicBezTo>
                  <a:lnTo>
                    <a:pt x="152210" y="28004"/>
                  </a:lnTo>
                  <a:cubicBezTo>
                    <a:pt x="124682" y="28004"/>
                    <a:pt x="120206" y="26765"/>
                    <a:pt x="112014" y="7715"/>
                  </a:cubicBezTo>
                  <a:lnTo>
                    <a:pt x="108585" y="0"/>
                  </a:lnTo>
                  <a:lnTo>
                    <a:pt x="63341" y="0"/>
                  </a:lnTo>
                  <a:lnTo>
                    <a:pt x="29051" y="134588"/>
                  </a:lnTo>
                  <a:lnTo>
                    <a:pt x="0" y="246602"/>
                  </a:lnTo>
                  <a:lnTo>
                    <a:pt x="17621" y="246507"/>
                  </a:lnTo>
                  <a:lnTo>
                    <a:pt x="70390" y="246507"/>
                  </a:lnTo>
                  <a:lnTo>
                    <a:pt x="75724" y="234410"/>
                  </a:lnTo>
                  <a:cubicBezTo>
                    <a:pt x="94679" y="191453"/>
                    <a:pt x="107252" y="173736"/>
                    <a:pt x="118396" y="158115"/>
                  </a:cubicBezTo>
                  <a:cubicBezTo>
                    <a:pt x="118396" y="158115"/>
                    <a:pt x="122492" y="152210"/>
                    <a:pt x="124968" y="148685"/>
                  </a:cubicBezTo>
                  <a:cubicBezTo>
                    <a:pt x="139351" y="141923"/>
                    <a:pt x="205073" y="140970"/>
                    <a:pt x="264986" y="144018"/>
                  </a:cubicBezTo>
                  <a:cubicBezTo>
                    <a:pt x="259652" y="173069"/>
                    <a:pt x="181451" y="601123"/>
                    <a:pt x="181451" y="601123"/>
                  </a:cubicBezTo>
                  <a:cubicBezTo>
                    <a:pt x="159353" y="714470"/>
                    <a:pt x="156115" y="714756"/>
                    <a:pt x="71533" y="720757"/>
                  </a:cubicBezTo>
                  <a:lnTo>
                    <a:pt x="56483" y="721805"/>
                  </a:lnTo>
                  <a:lnTo>
                    <a:pt x="43815" y="788861"/>
                  </a:lnTo>
                  <a:lnTo>
                    <a:pt x="432626" y="788861"/>
                  </a:lnTo>
                  <a:lnTo>
                    <a:pt x="445199" y="721709"/>
                  </a:lnTo>
                  <a:lnTo>
                    <a:pt x="430054" y="720662"/>
                  </a:lnTo>
                  <a:cubicBezTo>
                    <a:pt x="346043" y="715232"/>
                    <a:pt x="334518" y="714375"/>
                    <a:pt x="348996" y="632460"/>
                  </a:cubicBezTo>
                  <a:cubicBezTo>
                    <a:pt x="350615" y="623221"/>
                    <a:pt x="352711" y="612934"/>
                    <a:pt x="354902" y="601504"/>
                  </a:cubicBezTo>
                  <a:cubicBezTo>
                    <a:pt x="354902" y="601504"/>
                    <a:pt x="441198" y="167640"/>
                    <a:pt x="447104" y="138017"/>
                  </a:cubicBezTo>
                  <a:cubicBezTo>
                    <a:pt x="477393" y="138017"/>
                    <a:pt x="1216152" y="138017"/>
                    <a:pt x="1220724" y="138017"/>
                  </a:cubicBezTo>
                  <a:cubicBezTo>
                    <a:pt x="1223772" y="139065"/>
                    <a:pt x="1228630" y="140589"/>
                    <a:pt x="1228630" y="140589"/>
                  </a:cubicBezTo>
                  <a:cubicBezTo>
                    <a:pt x="1244441" y="145161"/>
                    <a:pt x="1254919" y="148209"/>
                    <a:pt x="1250347" y="232220"/>
                  </a:cubicBezTo>
                  <a:lnTo>
                    <a:pt x="1249585" y="247650"/>
                  </a:lnTo>
                  <a:lnTo>
                    <a:pt x="1321403" y="241649"/>
                  </a:lnTo>
                  <a:lnTo>
                    <a:pt x="1327880" y="192977"/>
                  </a:lnTo>
                  <a:cubicBezTo>
                    <a:pt x="1336548" y="125635"/>
                    <a:pt x="1345787" y="56102"/>
                    <a:pt x="1352455" y="16002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0" name="Vrije vorm: vorm 149">
              <a:extLst>
                <a:ext uri="{FF2B5EF4-FFF2-40B4-BE49-F238E27FC236}">
                  <a16:creationId xmlns:a16="http://schemas.microsoft.com/office/drawing/2014/main" id="{CC95D22B-B345-48AF-A221-07BF8093049B}"/>
                </a:ext>
              </a:extLst>
            </p:cNvPr>
            <p:cNvSpPr/>
            <p:nvPr/>
          </p:nvSpPr>
          <p:spPr>
            <a:xfrm>
              <a:off x="7321581" y="3041427"/>
              <a:ext cx="724757" cy="794480"/>
            </a:xfrm>
            <a:custGeom>
              <a:avLst/>
              <a:gdLst>
                <a:gd name="connsiteX0" fmla="*/ 657225 w 724757"/>
                <a:gd name="connsiteY0" fmla="*/ 546545 h 794480"/>
                <a:gd name="connsiteX1" fmla="*/ 604075 w 724757"/>
                <a:gd name="connsiteY1" fmla="*/ 528828 h 794480"/>
                <a:gd name="connsiteX2" fmla="*/ 595884 w 724757"/>
                <a:gd name="connsiteY2" fmla="*/ 541782 h 794480"/>
                <a:gd name="connsiteX3" fmla="*/ 368998 w 724757"/>
                <a:gd name="connsiteY3" fmla="*/ 711708 h 794480"/>
                <a:gd name="connsiteX4" fmla="*/ 192024 w 724757"/>
                <a:gd name="connsiteY4" fmla="*/ 448342 h 794480"/>
                <a:gd name="connsiteX5" fmla="*/ 301657 w 724757"/>
                <a:gd name="connsiteY5" fmla="*/ 162020 h 794480"/>
                <a:gd name="connsiteX6" fmla="*/ 489966 w 724757"/>
                <a:gd name="connsiteY6" fmla="*/ 82868 h 794480"/>
                <a:gd name="connsiteX7" fmla="*/ 639985 w 724757"/>
                <a:gd name="connsiteY7" fmla="*/ 235268 h 794480"/>
                <a:gd name="connsiteX8" fmla="*/ 640937 w 724757"/>
                <a:gd name="connsiteY8" fmla="*/ 248317 h 794480"/>
                <a:gd name="connsiteX9" fmla="*/ 711803 w 724757"/>
                <a:gd name="connsiteY9" fmla="*/ 244316 h 794480"/>
                <a:gd name="connsiteX10" fmla="*/ 713041 w 724757"/>
                <a:gd name="connsiteY10" fmla="*/ 227552 h 794480"/>
                <a:gd name="connsiteX11" fmla="*/ 724376 w 724757"/>
                <a:gd name="connsiteY11" fmla="*/ 45339 h 794480"/>
                <a:gd name="connsiteX12" fmla="*/ 724757 w 724757"/>
                <a:gd name="connsiteY12" fmla="*/ 34957 h 794480"/>
                <a:gd name="connsiteX13" fmla="*/ 715232 w 724757"/>
                <a:gd name="connsiteY13" fmla="*/ 32099 h 794480"/>
                <a:gd name="connsiteX14" fmla="*/ 511302 w 724757"/>
                <a:gd name="connsiteY14" fmla="*/ 0 h 794480"/>
                <a:gd name="connsiteX15" fmla="*/ 132112 w 724757"/>
                <a:gd name="connsiteY15" fmla="*/ 147161 h 794480"/>
                <a:gd name="connsiteX16" fmla="*/ 0 w 724757"/>
                <a:gd name="connsiteY16" fmla="*/ 467297 h 794480"/>
                <a:gd name="connsiteX17" fmla="*/ 350901 w 724757"/>
                <a:gd name="connsiteY17" fmla="*/ 794480 h 794480"/>
                <a:gd name="connsiteX18" fmla="*/ 548735 w 724757"/>
                <a:gd name="connsiteY18" fmla="*/ 766001 h 794480"/>
                <a:gd name="connsiteX19" fmla="*/ 570643 w 724757"/>
                <a:gd name="connsiteY19" fmla="*/ 760476 h 794480"/>
                <a:gd name="connsiteX20" fmla="*/ 575024 w 724757"/>
                <a:gd name="connsiteY20" fmla="*/ 752856 h 794480"/>
                <a:gd name="connsiteX21" fmla="*/ 635794 w 724757"/>
                <a:gd name="connsiteY21" fmla="*/ 627983 h 794480"/>
                <a:gd name="connsiteX22" fmla="*/ 671322 w 724757"/>
                <a:gd name="connsiteY22" fmla="*/ 551688 h 794480"/>
                <a:gd name="connsiteX23" fmla="*/ 657225 w 724757"/>
                <a:gd name="connsiteY23" fmla="*/ 546545 h 794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724757" h="794480">
                  <a:moveTo>
                    <a:pt x="657225" y="546545"/>
                  </a:moveTo>
                  <a:lnTo>
                    <a:pt x="604075" y="528828"/>
                  </a:lnTo>
                  <a:lnTo>
                    <a:pt x="595884" y="541782"/>
                  </a:lnTo>
                  <a:cubicBezTo>
                    <a:pt x="517874" y="664083"/>
                    <a:pt x="454247" y="711708"/>
                    <a:pt x="368998" y="711708"/>
                  </a:cubicBezTo>
                  <a:cubicBezTo>
                    <a:pt x="222694" y="711708"/>
                    <a:pt x="192024" y="568452"/>
                    <a:pt x="192024" y="448342"/>
                  </a:cubicBezTo>
                  <a:cubicBezTo>
                    <a:pt x="192024" y="334994"/>
                    <a:pt x="231934" y="230600"/>
                    <a:pt x="301657" y="162020"/>
                  </a:cubicBezTo>
                  <a:cubicBezTo>
                    <a:pt x="354234" y="110204"/>
                    <a:pt x="419386" y="82868"/>
                    <a:pt x="489966" y="82868"/>
                  </a:cubicBezTo>
                  <a:cubicBezTo>
                    <a:pt x="587788" y="82868"/>
                    <a:pt x="632650" y="128492"/>
                    <a:pt x="639985" y="235268"/>
                  </a:cubicBezTo>
                  <a:lnTo>
                    <a:pt x="640937" y="248317"/>
                  </a:lnTo>
                  <a:lnTo>
                    <a:pt x="711803" y="244316"/>
                  </a:lnTo>
                  <a:lnTo>
                    <a:pt x="713041" y="227552"/>
                  </a:lnTo>
                  <a:cubicBezTo>
                    <a:pt x="717328" y="172117"/>
                    <a:pt x="721995" y="107061"/>
                    <a:pt x="724376" y="45339"/>
                  </a:cubicBezTo>
                  <a:lnTo>
                    <a:pt x="724757" y="34957"/>
                  </a:lnTo>
                  <a:lnTo>
                    <a:pt x="715232" y="32099"/>
                  </a:lnTo>
                  <a:cubicBezTo>
                    <a:pt x="686657" y="23336"/>
                    <a:pt x="611029" y="0"/>
                    <a:pt x="511302" y="0"/>
                  </a:cubicBezTo>
                  <a:cubicBezTo>
                    <a:pt x="365284" y="0"/>
                    <a:pt x="227076" y="53626"/>
                    <a:pt x="132112" y="147161"/>
                  </a:cubicBezTo>
                  <a:cubicBezTo>
                    <a:pt x="45720" y="232315"/>
                    <a:pt x="0" y="342995"/>
                    <a:pt x="0" y="467297"/>
                  </a:cubicBezTo>
                  <a:cubicBezTo>
                    <a:pt x="0" y="669131"/>
                    <a:pt x="134493" y="794480"/>
                    <a:pt x="350901" y="794480"/>
                  </a:cubicBezTo>
                  <a:cubicBezTo>
                    <a:pt x="437769" y="794480"/>
                    <a:pt x="509968" y="775906"/>
                    <a:pt x="548735" y="766001"/>
                  </a:cubicBezTo>
                  <a:lnTo>
                    <a:pt x="570643" y="760476"/>
                  </a:lnTo>
                  <a:lnTo>
                    <a:pt x="575024" y="752856"/>
                  </a:lnTo>
                  <a:cubicBezTo>
                    <a:pt x="593122" y="721328"/>
                    <a:pt x="615791" y="671703"/>
                    <a:pt x="635794" y="627983"/>
                  </a:cubicBezTo>
                  <a:lnTo>
                    <a:pt x="671322" y="551688"/>
                  </a:lnTo>
                  <a:lnTo>
                    <a:pt x="657225" y="546545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1" name="Vrije vorm: vorm 150">
              <a:extLst>
                <a:ext uri="{FF2B5EF4-FFF2-40B4-BE49-F238E27FC236}">
                  <a16:creationId xmlns:a16="http://schemas.microsoft.com/office/drawing/2014/main" id="{09882183-AA9B-42A4-B31A-6871ED34F70E}"/>
                </a:ext>
              </a:extLst>
            </p:cNvPr>
            <p:cNvSpPr/>
            <p:nvPr/>
          </p:nvSpPr>
          <p:spPr>
            <a:xfrm>
              <a:off x="5141784" y="3047047"/>
              <a:ext cx="640365" cy="793718"/>
            </a:xfrm>
            <a:custGeom>
              <a:avLst/>
              <a:gdLst>
                <a:gd name="connsiteX0" fmla="*/ 627793 w 640365"/>
                <a:gd name="connsiteY0" fmla="*/ 726377 h 793718"/>
                <a:gd name="connsiteX1" fmla="*/ 524447 w 640365"/>
                <a:gd name="connsiteY1" fmla="*/ 664845 h 793718"/>
                <a:gd name="connsiteX2" fmla="*/ 461772 w 640365"/>
                <a:gd name="connsiteY2" fmla="*/ 540163 h 793718"/>
                <a:gd name="connsiteX3" fmla="*/ 408623 w 640365"/>
                <a:gd name="connsiteY3" fmla="*/ 403193 h 793718"/>
                <a:gd name="connsiteX4" fmla="*/ 586740 w 640365"/>
                <a:gd name="connsiteY4" fmla="*/ 223742 h 793718"/>
                <a:gd name="connsiteX5" fmla="*/ 589502 w 640365"/>
                <a:gd name="connsiteY5" fmla="*/ 191548 h 793718"/>
                <a:gd name="connsiteX6" fmla="*/ 324898 w 640365"/>
                <a:gd name="connsiteY6" fmla="*/ 0 h 793718"/>
                <a:gd name="connsiteX7" fmla="*/ 34766 w 640365"/>
                <a:gd name="connsiteY7" fmla="*/ 0 h 793718"/>
                <a:gd name="connsiteX8" fmla="*/ 19050 w 640365"/>
                <a:gd name="connsiteY8" fmla="*/ 0 h 793718"/>
                <a:gd name="connsiteX9" fmla="*/ 12954 w 640365"/>
                <a:gd name="connsiteY9" fmla="*/ 29718 h 793718"/>
                <a:gd name="connsiteX10" fmla="*/ 0 w 640365"/>
                <a:gd name="connsiteY10" fmla="*/ 111157 h 793718"/>
                <a:gd name="connsiteX11" fmla="*/ 280511 w 640365"/>
                <a:gd name="connsiteY11" fmla="*/ 113348 h 793718"/>
                <a:gd name="connsiteX12" fmla="*/ 407575 w 640365"/>
                <a:gd name="connsiteY12" fmla="*/ 186023 h 793718"/>
                <a:gd name="connsiteX13" fmla="*/ 312325 w 640365"/>
                <a:gd name="connsiteY13" fmla="*/ 333185 h 793718"/>
                <a:gd name="connsiteX14" fmla="*/ 243840 w 640365"/>
                <a:gd name="connsiteY14" fmla="*/ 345758 h 793718"/>
                <a:gd name="connsiteX15" fmla="*/ 211836 w 640365"/>
                <a:gd name="connsiteY15" fmla="*/ 346043 h 793718"/>
                <a:gd name="connsiteX16" fmla="*/ 199644 w 640365"/>
                <a:gd name="connsiteY16" fmla="*/ 444722 h 793718"/>
                <a:gd name="connsiteX17" fmla="*/ 214598 w 640365"/>
                <a:gd name="connsiteY17" fmla="*/ 445008 h 793718"/>
                <a:gd name="connsiteX18" fmla="*/ 254698 w 640365"/>
                <a:gd name="connsiteY18" fmla="*/ 480632 h 793718"/>
                <a:gd name="connsiteX19" fmla="*/ 264033 w 640365"/>
                <a:gd name="connsiteY19" fmla="*/ 509016 h 793718"/>
                <a:gd name="connsiteX20" fmla="*/ 318135 w 640365"/>
                <a:gd name="connsiteY20" fmla="*/ 654939 h 793718"/>
                <a:gd name="connsiteX21" fmla="*/ 532924 w 640365"/>
                <a:gd name="connsiteY21" fmla="*/ 793718 h 793718"/>
                <a:gd name="connsiteX22" fmla="*/ 637223 w 640365"/>
                <a:gd name="connsiteY22" fmla="*/ 793718 h 793718"/>
                <a:gd name="connsiteX23" fmla="*/ 640366 w 640365"/>
                <a:gd name="connsiteY23" fmla="*/ 727805 h 793718"/>
                <a:gd name="connsiteX24" fmla="*/ 627793 w 640365"/>
                <a:gd name="connsiteY24" fmla="*/ 726377 h 7937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640365" h="793718">
                  <a:moveTo>
                    <a:pt x="627793" y="726377"/>
                  </a:moveTo>
                  <a:cubicBezTo>
                    <a:pt x="584073" y="721709"/>
                    <a:pt x="539686" y="687610"/>
                    <a:pt x="524447" y="664845"/>
                  </a:cubicBezTo>
                  <a:cubicBezTo>
                    <a:pt x="508444" y="640747"/>
                    <a:pt x="486156" y="596455"/>
                    <a:pt x="461772" y="540163"/>
                  </a:cubicBezTo>
                  <a:cubicBezTo>
                    <a:pt x="442532" y="497110"/>
                    <a:pt x="420910" y="438150"/>
                    <a:pt x="408623" y="403193"/>
                  </a:cubicBezTo>
                  <a:cubicBezTo>
                    <a:pt x="504920" y="372618"/>
                    <a:pt x="572548" y="304610"/>
                    <a:pt x="586740" y="223742"/>
                  </a:cubicBezTo>
                  <a:cubicBezTo>
                    <a:pt x="588645" y="213265"/>
                    <a:pt x="589502" y="202406"/>
                    <a:pt x="589502" y="191548"/>
                  </a:cubicBezTo>
                  <a:cubicBezTo>
                    <a:pt x="589502" y="64389"/>
                    <a:pt x="500444" y="0"/>
                    <a:pt x="324898" y="0"/>
                  </a:cubicBezTo>
                  <a:lnTo>
                    <a:pt x="34766" y="0"/>
                  </a:lnTo>
                  <a:lnTo>
                    <a:pt x="19050" y="0"/>
                  </a:lnTo>
                  <a:lnTo>
                    <a:pt x="12954" y="29718"/>
                  </a:lnTo>
                  <a:cubicBezTo>
                    <a:pt x="12764" y="30575"/>
                    <a:pt x="0" y="111157"/>
                    <a:pt x="0" y="111157"/>
                  </a:cubicBezTo>
                  <a:lnTo>
                    <a:pt x="280511" y="113348"/>
                  </a:lnTo>
                  <a:cubicBezTo>
                    <a:pt x="359283" y="117920"/>
                    <a:pt x="407670" y="125063"/>
                    <a:pt x="407575" y="186023"/>
                  </a:cubicBezTo>
                  <a:cubicBezTo>
                    <a:pt x="407670" y="254413"/>
                    <a:pt x="367474" y="316325"/>
                    <a:pt x="312325" y="333185"/>
                  </a:cubicBezTo>
                  <a:cubicBezTo>
                    <a:pt x="311182" y="333565"/>
                    <a:pt x="276987" y="345377"/>
                    <a:pt x="243840" y="345758"/>
                  </a:cubicBezTo>
                  <a:lnTo>
                    <a:pt x="211836" y="346043"/>
                  </a:lnTo>
                  <a:lnTo>
                    <a:pt x="199644" y="444722"/>
                  </a:lnTo>
                  <a:lnTo>
                    <a:pt x="214598" y="445008"/>
                  </a:lnTo>
                  <a:cubicBezTo>
                    <a:pt x="237839" y="445580"/>
                    <a:pt x="244983" y="449771"/>
                    <a:pt x="254698" y="480632"/>
                  </a:cubicBezTo>
                  <a:cubicBezTo>
                    <a:pt x="254794" y="480917"/>
                    <a:pt x="264033" y="509016"/>
                    <a:pt x="264033" y="509016"/>
                  </a:cubicBezTo>
                  <a:cubicBezTo>
                    <a:pt x="281083" y="560832"/>
                    <a:pt x="298799" y="614363"/>
                    <a:pt x="318135" y="654939"/>
                  </a:cubicBezTo>
                  <a:cubicBezTo>
                    <a:pt x="356140" y="733425"/>
                    <a:pt x="407098" y="787051"/>
                    <a:pt x="532924" y="793718"/>
                  </a:cubicBezTo>
                  <a:lnTo>
                    <a:pt x="637223" y="793718"/>
                  </a:lnTo>
                  <a:lnTo>
                    <a:pt x="640366" y="727805"/>
                  </a:lnTo>
                  <a:lnTo>
                    <a:pt x="627793" y="726377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2" name="Vrije vorm: vorm 151">
              <a:extLst>
                <a:ext uri="{FF2B5EF4-FFF2-40B4-BE49-F238E27FC236}">
                  <a16:creationId xmlns:a16="http://schemas.microsoft.com/office/drawing/2014/main" id="{89B823D2-4309-4866-B575-254135BC8132}"/>
                </a:ext>
              </a:extLst>
            </p:cNvPr>
            <p:cNvSpPr/>
            <p:nvPr/>
          </p:nvSpPr>
          <p:spPr>
            <a:xfrm>
              <a:off x="4912327" y="3395567"/>
              <a:ext cx="401383" cy="417004"/>
            </a:xfrm>
            <a:custGeom>
              <a:avLst/>
              <a:gdLst>
                <a:gd name="connsiteX0" fmla="*/ 305181 w 401383"/>
                <a:gd name="connsiteY0" fmla="*/ 260795 h 417004"/>
                <a:gd name="connsiteX1" fmla="*/ 310991 w 401383"/>
                <a:gd name="connsiteY1" fmla="*/ 229838 h 417004"/>
                <a:gd name="connsiteX2" fmla="*/ 362617 w 401383"/>
                <a:gd name="connsiteY2" fmla="*/ 0 h 417004"/>
                <a:gd name="connsiteX3" fmla="*/ 345662 w 401383"/>
                <a:gd name="connsiteY3" fmla="*/ 0 h 417004"/>
                <a:gd name="connsiteX4" fmla="*/ 188404 w 401383"/>
                <a:gd name="connsiteY4" fmla="*/ 0 h 417004"/>
                <a:gd name="connsiteX5" fmla="*/ 137731 w 401383"/>
                <a:gd name="connsiteY5" fmla="*/ 228600 h 417004"/>
                <a:gd name="connsiteX6" fmla="*/ 27622 w 401383"/>
                <a:gd name="connsiteY6" fmla="*/ 348806 h 417004"/>
                <a:gd name="connsiteX7" fmla="*/ 12573 w 401383"/>
                <a:gd name="connsiteY7" fmla="*/ 349949 h 417004"/>
                <a:gd name="connsiteX8" fmla="*/ 0 w 401383"/>
                <a:gd name="connsiteY8" fmla="*/ 417004 h 417004"/>
                <a:gd name="connsiteX9" fmla="*/ 388715 w 401383"/>
                <a:gd name="connsiteY9" fmla="*/ 417004 h 417004"/>
                <a:gd name="connsiteX10" fmla="*/ 401384 w 401383"/>
                <a:gd name="connsiteY10" fmla="*/ 349853 h 417004"/>
                <a:gd name="connsiteX11" fmla="*/ 386239 w 401383"/>
                <a:gd name="connsiteY11" fmla="*/ 348806 h 417004"/>
                <a:gd name="connsiteX12" fmla="*/ 305181 w 401383"/>
                <a:gd name="connsiteY12" fmla="*/ 260795 h 417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01383" h="417004">
                  <a:moveTo>
                    <a:pt x="305181" y="260795"/>
                  </a:moveTo>
                  <a:cubicBezTo>
                    <a:pt x="306800" y="251555"/>
                    <a:pt x="308800" y="241268"/>
                    <a:pt x="310991" y="229838"/>
                  </a:cubicBezTo>
                  <a:cubicBezTo>
                    <a:pt x="311182" y="229267"/>
                    <a:pt x="362617" y="0"/>
                    <a:pt x="362617" y="0"/>
                  </a:cubicBezTo>
                  <a:lnTo>
                    <a:pt x="345662" y="0"/>
                  </a:lnTo>
                  <a:lnTo>
                    <a:pt x="188404" y="0"/>
                  </a:lnTo>
                  <a:lnTo>
                    <a:pt x="137731" y="228600"/>
                  </a:lnTo>
                  <a:cubicBezTo>
                    <a:pt x="115538" y="342519"/>
                    <a:pt x="112300" y="342805"/>
                    <a:pt x="27622" y="348806"/>
                  </a:cubicBezTo>
                  <a:lnTo>
                    <a:pt x="12573" y="349949"/>
                  </a:lnTo>
                  <a:lnTo>
                    <a:pt x="0" y="417004"/>
                  </a:lnTo>
                  <a:lnTo>
                    <a:pt x="388715" y="417004"/>
                  </a:lnTo>
                  <a:lnTo>
                    <a:pt x="401384" y="349853"/>
                  </a:lnTo>
                  <a:lnTo>
                    <a:pt x="386239" y="348806"/>
                  </a:lnTo>
                  <a:cubicBezTo>
                    <a:pt x="302228" y="343472"/>
                    <a:pt x="290703" y="342710"/>
                    <a:pt x="305181" y="260795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53" name="INSTRUCTION">
            <a:extLst>
              <a:ext uri="{FF2B5EF4-FFF2-40B4-BE49-F238E27FC236}">
                <a16:creationId xmlns:a16="http://schemas.microsoft.com/office/drawing/2014/main" id="{C0AACF7E-E9CA-49B7-BB88-756B717F9238}"/>
              </a:ext>
            </a:extLst>
          </p:cNvPr>
          <p:cNvGrpSpPr/>
          <p:nvPr userDrawn="1"/>
        </p:nvGrpSpPr>
        <p:grpSpPr>
          <a:xfrm>
            <a:off x="-3786437" y="0"/>
            <a:ext cx="3693386" cy="5359349"/>
            <a:chOff x="-3786437" y="0"/>
            <a:chExt cx="3693386" cy="5359349"/>
          </a:xfrm>
        </p:grpSpPr>
        <p:sp>
          <p:nvSpPr>
            <p:cNvPr id="154" name="Rechthoek 153">
              <a:extLst>
                <a:ext uri="{FF2B5EF4-FFF2-40B4-BE49-F238E27FC236}">
                  <a16:creationId xmlns:a16="http://schemas.microsoft.com/office/drawing/2014/main" id="{9A77D4DB-6BF6-4693-B33A-A33D53833BD2}"/>
                </a:ext>
              </a:extLst>
            </p:cNvPr>
            <p:cNvSpPr/>
            <p:nvPr userDrawn="1"/>
          </p:nvSpPr>
          <p:spPr>
            <a:xfrm>
              <a:off x="-3786165" y="0"/>
              <a:ext cx="3593091" cy="4641338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1" i="0" u="none" strike="noStrike" kern="1200" cap="all" spc="0" normalizeH="0" baseline="0" noProof="0" dirty="0">
                  <a:ln>
                    <a:noFill/>
                  </a:ln>
                  <a:solidFill>
                    <a:srgbClr val="002E67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Choosing text levels</a:t>
              </a:r>
            </a:p>
          </p:txBody>
        </p:sp>
        <p:sp>
          <p:nvSpPr>
            <p:cNvPr id="155" name="Ovaal 154">
              <a:extLst>
                <a:ext uri="{FF2B5EF4-FFF2-40B4-BE49-F238E27FC236}">
                  <a16:creationId xmlns:a16="http://schemas.microsoft.com/office/drawing/2014/main" id="{0736156F-7121-412F-AEC2-AE099B8A1589}"/>
                </a:ext>
              </a:extLst>
            </p:cNvPr>
            <p:cNvSpPr/>
            <p:nvPr userDrawn="1"/>
          </p:nvSpPr>
          <p:spPr>
            <a:xfrm>
              <a:off x="-3604183" y="183748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156" name="Rechthoek 155">
              <a:extLst>
                <a:ext uri="{FF2B5EF4-FFF2-40B4-BE49-F238E27FC236}">
                  <a16:creationId xmlns:a16="http://schemas.microsoft.com/office/drawing/2014/main" id="{322B2FB7-D947-4AFD-A7BE-806358077C85}"/>
                </a:ext>
              </a:extLst>
            </p:cNvPr>
            <p:cNvSpPr/>
            <p:nvPr userDrawn="1"/>
          </p:nvSpPr>
          <p:spPr>
            <a:xfrm>
              <a:off x="-3319415" y="183748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77800" marR="0" lvl="0" indent="-177800" algn="l" defTabSz="914400" rtl="0" eaLnBrk="1" fontAlgn="auto" latinLnBrk="0" hangingPunct="1">
                <a:lnSpc>
                  <a:spcPct val="100000"/>
                </a:lnSpc>
                <a:spcBef>
                  <a:spcPts val="500"/>
                </a:spcBef>
                <a:spcAft>
                  <a:spcPts val="500"/>
                </a:spcAft>
                <a:buClr>
                  <a:srgbClr val="EE7D11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Bullet</a:t>
              </a:r>
            </a:p>
          </p:txBody>
        </p:sp>
        <p:sp>
          <p:nvSpPr>
            <p:cNvPr id="157" name="Ovaal 156">
              <a:extLst>
                <a:ext uri="{FF2B5EF4-FFF2-40B4-BE49-F238E27FC236}">
                  <a16:creationId xmlns:a16="http://schemas.microsoft.com/office/drawing/2014/main" id="{E6A1E082-E955-4E77-A31E-0CD85CCB73B6}"/>
                </a:ext>
              </a:extLst>
            </p:cNvPr>
            <p:cNvSpPr/>
            <p:nvPr userDrawn="1"/>
          </p:nvSpPr>
          <p:spPr>
            <a:xfrm>
              <a:off x="-3604183" y="2128768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158" name="Rechthoek 157">
              <a:extLst>
                <a:ext uri="{FF2B5EF4-FFF2-40B4-BE49-F238E27FC236}">
                  <a16:creationId xmlns:a16="http://schemas.microsoft.com/office/drawing/2014/main" id="{B340400A-3815-471F-B6AE-76D216D82B6B}"/>
                </a:ext>
              </a:extLst>
            </p:cNvPr>
            <p:cNvSpPr/>
            <p:nvPr userDrawn="1"/>
          </p:nvSpPr>
          <p:spPr>
            <a:xfrm>
              <a:off x="-3604183" y="1196113"/>
              <a:ext cx="3229047" cy="459227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Under the tab </a:t>
              </a:r>
              <a:r>
                <a:rPr kumimoji="0" lang="en-GB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‘Home’</a:t>
              </a: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, use the </a:t>
              </a:r>
              <a:r>
                <a:rPr kumimoji="0" lang="en-GB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list level-buttons</a:t>
              </a: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to choose a text level. </a:t>
              </a:r>
              <a:b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</a:b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Choose from:</a:t>
              </a:r>
            </a:p>
          </p:txBody>
        </p:sp>
        <p:sp>
          <p:nvSpPr>
            <p:cNvPr id="159" name="Rechthoek 158">
              <a:extLst>
                <a:ext uri="{FF2B5EF4-FFF2-40B4-BE49-F238E27FC236}">
                  <a16:creationId xmlns:a16="http://schemas.microsoft.com/office/drawing/2014/main" id="{70317A92-FF1B-4BA1-AFF5-A9451BE2AE6B}"/>
                </a:ext>
              </a:extLst>
            </p:cNvPr>
            <p:cNvSpPr/>
            <p:nvPr userDrawn="1"/>
          </p:nvSpPr>
          <p:spPr>
            <a:xfrm>
              <a:off x="-3319415" y="2128873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355600" marR="0" lvl="1" indent="-177800" algn="l" defTabSz="914400" rtl="0" eaLnBrk="1" fontAlgn="auto" latinLnBrk="0" hangingPunct="1">
                <a:lnSpc>
                  <a:spcPct val="100000"/>
                </a:lnSpc>
                <a:spcBef>
                  <a:spcPts val="500"/>
                </a:spcBef>
                <a:spcAft>
                  <a:spcPts val="0"/>
                </a:spcAft>
                <a:buClr>
                  <a:srgbClr val="002E67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Sub-bullet #1</a:t>
              </a:r>
            </a:p>
          </p:txBody>
        </p:sp>
        <p:sp>
          <p:nvSpPr>
            <p:cNvPr id="160" name="Ovaal 159">
              <a:extLst>
                <a:ext uri="{FF2B5EF4-FFF2-40B4-BE49-F238E27FC236}">
                  <a16:creationId xmlns:a16="http://schemas.microsoft.com/office/drawing/2014/main" id="{C2750331-509E-4F82-AF7B-B1877820F84D}"/>
                </a:ext>
              </a:extLst>
            </p:cNvPr>
            <p:cNvSpPr/>
            <p:nvPr userDrawn="1"/>
          </p:nvSpPr>
          <p:spPr>
            <a:xfrm>
              <a:off x="-3604183" y="2420052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161" name="Rechthoek 160">
              <a:extLst>
                <a:ext uri="{FF2B5EF4-FFF2-40B4-BE49-F238E27FC236}">
                  <a16:creationId xmlns:a16="http://schemas.microsoft.com/office/drawing/2014/main" id="{34BAF04C-3C05-480B-949C-0D935F9D8DA2}"/>
                </a:ext>
              </a:extLst>
            </p:cNvPr>
            <p:cNvSpPr/>
            <p:nvPr userDrawn="1"/>
          </p:nvSpPr>
          <p:spPr>
            <a:xfrm>
              <a:off x="-3319415" y="2420262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531813" marR="0" lvl="2" indent="-176213" algn="l" defTabSz="914400" rtl="0" eaLnBrk="1" fontAlgn="auto" latinLnBrk="0" hangingPunct="1">
                <a:lnSpc>
                  <a:spcPct val="100000"/>
                </a:lnSpc>
                <a:spcBef>
                  <a:spcPts val="500"/>
                </a:spcBef>
                <a:spcAft>
                  <a:spcPts val="500"/>
                </a:spcAft>
                <a:buClr>
                  <a:srgbClr val="002E67"/>
                </a:buClr>
                <a:buSzTx/>
                <a:buFont typeface="Calibri Light" panose="020F0302020204030204" pitchFamily="34" charset="0"/>
                <a:buChar char="-"/>
                <a:tabLst/>
                <a:defRPr/>
              </a:pPr>
              <a:r>
                <a:rPr kumimoji="0" lang="en-GB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Sub-bullet #2</a:t>
              </a:r>
            </a:p>
          </p:txBody>
        </p:sp>
        <p:sp>
          <p:nvSpPr>
            <p:cNvPr id="162" name="Ovaal 161">
              <a:extLst>
                <a:ext uri="{FF2B5EF4-FFF2-40B4-BE49-F238E27FC236}">
                  <a16:creationId xmlns:a16="http://schemas.microsoft.com/office/drawing/2014/main" id="{9812D479-FBA2-4005-8630-C18A6D2EE3BA}"/>
                </a:ext>
              </a:extLst>
            </p:cNvPr>
            <p:cNvSpPr/>
            <p:nvPr userDrawn="1"/>
          </p:nvSpPr>
          <p:spPr>
            <a:xfrm>
              <a:off x="-3604183" y="2711336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163" name="Rechthoek 162">
              <a:extLst>
                <a:ext uri="{FF2B5EF4-FFF2-40B4-BE49-F238E27FC236}">
                  <a16:creationId xmlns:a16="http://schemas.microsoft.com/office/drawing/2014/main" id="{626BA65E-6D5E-4251-BCD7-FB34E98F4AC5}"/>
                </a:ext>
              </a:extLst>
            </p:cNvPr>
            <p:cNvSpPr/>
            <p:nvPr userDrawn="1"/>
          </p:nvSpPr>
          <p:spPr>
            <a:xfrm>
              <a:off x="-3319415" y="2711651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3" indent="0" algn="l" defTabSz="914400" rtl="0" eaLnBrk="1" fontAlgn="auto" latinLnBrk="0" hangingPunct="1">
                <a:lnSpc>
                  <a:spcPct val="100000"/>
                </a:lnSpc>
                <a:spcBef>
                  <a:spcPts val="500"/>
                </a:spcBef>
                <a:spcAft>
                  <a:spcPts val="500"/>
                </a:spcAft>
                <a:buClr>
                  <a:srgbClr val="002E67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Default text</a:t>
              </a:r>
            </a:p>
          </p:txBody>
        </p:sp>
        <p:sp>
          <p:nvSpPr>
            <p:cNvPr id="164" name="Ovaal 163">
              <a:extLst>
                <a:ext uri="{FF2B5EF4-FFF2-40B4-BE49-F238E27FC236}">
                  <a16:creationId xmlns:a16="http://schemas.microsoft.com/office/drawing/2014/main" id="{589A98F3-B4E9-4DFD-95AA-DC93583094DC}"/>
                </a:ext>
              </a:extLst>
            </p:cNvPr>
            <p:cNvSpPr/>
            <p:nvPr userDrawn="1"/>
          </p:nvSpPr>
          <p:spPr>
            <a:xfrm>
              <a:off x="-3604183" y="3002620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5</a:t>
              </a:r>
            </a:p>
          </p:txBody>
        </p:sp>
        <p:sp>
          <p:nvSpPr>
            <p:cNvPr id="165" name="Rechthoek 164">
              <a:extLst>
                <a:ext uri="{FF2B5EF4-FFF2-40B4-BE49-F238E27FC236}">
                  <a16:creationId xmlns:a16="http://schemas.microsoft.com/office/drawing/2014/main" id="{D06BB481-1193-48B4-8594-354841733421}"/>
                </a:ext>
              </a:extLst>
            </p:cNvPr>
            <p:cNvSpPr/>
            <p:nvPr userDrawn="1"/>
          </p:nvSpPr>
          <p:spPr>
            <a:xfrm>
              <a:off x="-3319415" y="3003040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4" indent="0" algn="l" defTabSz="914400" rtl="0" eaLnBrk="1" fontAlgn="auto" latinLnBrk="0" hangingPunct="1">
                <a:lnSpc>
                  <a:spcPct val="100000"/>
                </a:lnSpc>
                <a:spcBef>
                  <a:spcPts val="500"/>
                </a:spcBef>
                <a:spcAft>
                  <a:spcPts val="500"/>
                </a:spcAft>
                <a:buClr>
                  <a:srgbClr val="002E67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Header #1</a:t>
              </a:r>
            </a:p>
          </p:txBody>
        </p:sp>
        <p:sp>
          <p:nvSpPr>
            <p:cNvPr id="166" name="Ovaal 165">
              <a:extLst>
                <a:ext uri="{FF2B5EF4-FFF2-40B4-BE49-F238E27FC236}">
                  <a16:creationId xmlns:a16="http://schemas.microsoft.com/office/drawing/2014/main" id="{ECCEFFBE-EBA1-4C92-B181-64775B426EA5}"/>
                </a:ext>
              </a:extLst>
            </p:cNvPr>
            <p:cNvSpPr/>
            <p:nvPr userDrawn="1"/>
          </p:nvSpPr>
          <p:spPr>
            <a:xfrm>
              <a:off x="-3604183" y="329390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6</a:t>
              </a:r>
            </a:p>
          </p:txBody>
        </p:sp>
        <p:sp>
          <p:nvSpPr>
            <p:cNvPr id="167" name="Rechthoek 166">
              <a:extLst>
                <a:ext uri="{FF2B5EF4-FFF2-40B4-BE49-F238E27FC236}">
                  <a16:creationId xmlns:a16="http://schemas.microsoft.com/office/drawing/2014/main" id="{DA158328-B020-4F76-86D6-514953B500FD}"/>
                </a:ext>
              </a:extLst>
            </p:cNvPr>
            <p:cNvSpPr/>
            <p:nvPr userDrawn="1"/>
          </p:nvSpPr>
          <p:spPr>
            <a:xfrm>
              <a:off x="-3319415" y="3585818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342900" marR="0" lvl="6" indent="-342900" algn="l" defTabSz="914400" rtl="0" eaLnBrk="1" fontAlgn="auto" latinLnBrk="0" hangingPunct="1">
                <a:lnSpc>
                  <a:spcPct val="100000"/>
                </a:lnSpc>
                <a:spcBef>
                  <a:spcPts val="500"/>
                </a:spcBef>
                <a:spcAft>
                  <a:spcPts val="500"/>
                </a:spcAft>
                <a:buClr>
                  <a:srgbClr val="002E67"/>
                </a:buClr>
                <a:buSzTx/>
                <a:buFont typeface="+mj-lt"/>
                <a:buAutoNum type="arabicPeriod"/>
                <a:tabLst/>
                <a:defRPr/>
              </a:pPr>
              <a:r>
                <a: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Numeric bullet</a:t>
              </a:r>
            </a:p>
          </p:txBody>
        </p:sp>
        <p:sp>
          <p:nvSpPr>
            <p:cNvPr id="168" name="Ovaal 167">
              <a:extLst>
                <a:ext uri="{FF2B5EF4-FFF2-40B4-BE49-F238E27FC236}">
                  <a16:creationId xmlns:a16="http://schemas.microsoft.com/office/drawing/2014/main" id="{D260757C-CF03-4EB3-8E9A-65191334F086}"/>
                </a:ext>
              </a:extLst>
            </p:cNvPr>
            <p:cNvSpPr/>
            <p:nvPr userDrawn="1"/>
          </p:nvSpPr>
          <p:spPr>
            <a:xfrm>
              <a:off x="-3604183" y="3585188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7</a:t>
              </a:r>
            </a:p>
          </p:txBody>
        </p:sp>
        <p:sp>
          <p:nvSpPr>
            <p:cNvPr id="169" name="Rechthoek 168">
              <a:extLst>
                <a:ext uri="{FF2B5EF4-FFF2-40B4-BE49-F238E27FC236}">
                  <a16:creationId xmlns:a16="http://schemas.microsoft.com/office/drawing/2014/main" id="{67EB8C6F-8794-4D29-9299-C59D8B59F3D4}"/>
                </a:ext>
              </a:extLst>
            </p:cNvPr>
            <p:cNvSpPr/>
            <p:nvPr userDrawn="1"/>
          </p:nvSpPr>
          <p:spPr>
            <a:xfrm>
              <a:off x="-3325830" y="3877207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342900" marR="0" lvl="7" indent="-342900" algn="l" defTabSz="914400" rtl="0" eaLnBrk="1" fontAlgn="auto" latinLnBrk="0" hangingPunct="1">
                <a:lnSpc>
                  <a:spcPct val="100000"/>
                </a:lnSpc>
                <a:spcBef>
                  <a:spcPts val="500"/>
                </a:spcBef>
                <a:spcAft>
                  <a:spcPts val="500"/>
                </a:spcAft>
                <a:buClr>
                  <a:srgbClr val="002E67"/>
                </a:buClr>
                <a:buSzTx/>
                <a:buFont typeface="+mj-lt"/>
                <a:buAutoNum type="alphaLcPeriod"/>
                <a:tabLst/>
                <a:defRPr/>
              </a:pPr>
              <a:r>
                <a: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Alphabetic bullet</a:t>
              </a:r>
            </a:p>
          </p:txBody>
        </p:sp>
        <p:sp>
          <p:nvSpPr>
            <p:cNvPr id="170" name="Ovaal 169">
              <a:extLst>
                <a:ext uri="{FF2B5EF4-FFF2-40B4-BE49-F238E27FC236}">
                  <a16:creationId xmlns:a16="http://schemas.microsoft.com/office/drawing/2014/main" id="{2B9669EF-E106-41B1-B854-191B13DE9D1A}"/>
                </a:ext>
              </a:extLst>
            </p:cNvPr>
            <p:cNvSpPr/>
            <p:nvPr userDrawn="1"/>
          </p:nvSpPr>
          <p:spPr>
            <a:xfrm>
              <a:off x="-3604183" y="3876472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8</a:t>
              </a:r>
            </a:p>
          </p:txBody>
        </p:sp>
        <p:sp>
          <p:nvSpPr>
            <p:cNvPr id="171" name="Rechthoek 170">
              <a:extLst>
                <a:ext uri="{FF2B5EF4-FFF2-40B4-BE49-F238E27FC236}">
                  <a16:creationId xmlns:a16="http://schemas.microsoft.com/office/drawing/2014/main" id="{490D6EC6-0D8F-46EA-B6C7-0F1F41CF869C}"/>
                </a:ext>
              </a:extLst>
            </p:cNvPr>
            <p:cNvSpPr/>
            <p:nvPr userDrawn="1"/>
          </p:nvSpPr>
          <p:spPr>
            <a:xfrm>
              <a:off x="-3319415" y="416859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8" indent="0" algn="l" defTabSz="914400" rtl="0" eaLnBrk="1" fontAlgn="auto" latinLnBrk="0" hangingPunct="1">
                <a:lnSpc>
                  <a:spcPct val="100000"/>
                </a:lnSpc>
                <a:spcBef>
                  <a:spcPts val="500"/>
                </a:spcBef>
                <a:spcAft>
                  <a:spcPts val="50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Quote text</a:t>
              </a:r>
            </a:p>
          </p:txBody>
        </p:sp>
        <p:sp>
          <p:nvSpPr>
            <p:cNvPr id="172" name="Ovaal 171">
              <a:extLst>
                <a:ext uri="{FF2B5EF4-FFF2-40B4-BE49-F238E27FC236}">
                  <a16:creationId xmlns:a16="http://schemas.microsoft.com/office/drawing/2014/main" id="{8E9A3D03-A19E-461F-B43A-B09DE454C4E5}"/>
                </a:ext>
              </a:extLst>
            </p:cNvPr>
            <p:cNvSpPr/>
            <p:nvPr userDrawn="1"/>
          </p:nvSpPr>
          <p:spPr>
            <a:xfrm>
              <a:off x="-3604183" y="416859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9</a:t>
              </a:r>
            </a:p>
          </p:txBody>
        </p:sp>
        <p:sp>
          <p:nvSpPr>
            <p:cNvPr id="173" name="Rechthoek 172">
              <a:extLst>
                <a:ext uri="{FF2B5EF4-FFF2-40B4-BE49-F238E27FC236}">
                  <a16:creationId xmlns:a16="http://schemas.microsoft.com/office/drawing/2014/main" id="{BAF95992-49B4-469F-B0CB-2957B09CFF73}"/>
                </a:ext>
              </a:extLst>
            </p:cNvPr>
            <p:cNvSpPr/>
            <p:nvPr userDrawn="1"/>
          </p:nvSpPr>
          <p:spPr>
            <a:xfrm>
              <a:off x="-3319415" y="3294429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5" indent="0" algn="l" defTabSz="914400" rtl="0" eaLnBrk="1" fontAlgn="auto" latinLnBrk="0" hangingPunct="1">
                <a:lnSpc>
                  <a:spcPct val="100000"/>
                </a:lnSpc>
                <a:spcBef>
                  <a:spcPts val="500"/>
                </a:spcBef>
                <a:spcAft>
                  <a:spcPts val="500"/>
                </a:spcAft>
                <a:buClr>
                  <a:srgbClr val="002E67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Header #2</a:t>
              </a:r>
            </a:p>
          </p:txBody>
        </p:sp>
        <p:sp>
          <p:nvSpPr>
            <p:cNvPr id="174" name="Rechthoek 173">
              <a:extLst>
                <a:ext uri="{FF2B5EF4-FFF2-40B4-BE49-F238E27FC236}">
                  <a16:creationId xmlns:a16="http://schemas.microsoft.com/office/drawing/2014/main" id="{E55082A4-D429-4E4B-BD5E-79D803D3A551}"/>
                </a:ext>
              </a:extLst>
            </p:cNvPr>
            <p:cNvSpPr/>
            <p:nvPr userDrawn="1"/>
          </p:nvSpPr>
          <p:spPr>
            <a:xfrm>
              <a:off x="-3786437" y="4531349"/>
              <a:ext cx="3593637" cy="828000"/>
            </a:xfrm>
            <a:prstGeom prst="rect">
              <a:avLst/>
            </a:prstGeom>
            <a:solidFill>
              <a:srgbClr val="ECECEC"/>
            </a:solidFill>
            <a:ln w="6350">
              <a:solidFill>
                <a:srgbClr val="ECEC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1" i="0" u="none" strike="noStrike" kern="1200" cap="all" spc="0" normalizeH="0" baseline="0" noProof="0" dirty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Want to know more?</a:t>
              </a:r>
              <a:br>
                <a:rPr kumimoji="0" lang="en-GB" sz="1200" b="1" i="0" u="none" strike="noStrike" kern="1200" cap="all" spc="0" normalizeH="0" baseline="0" noProof="0" dirty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</a:br>
              <a:r>
                <a: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Go to the tab</a:t>
              </a:r>
              <a:r>
                <a:rPr kumimoji="0" lang="en-GB" sz="1200" b="1" i="0" u="none" strike="noStrike" kern="1200" cap="all" spc="0" normalizeH="0" baseline="0" noProof="0" dirty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'SLIDEBUILDER’ </a:t>
              </a:r>
              <a:r>
                <a: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and click</a:t>
              </a:r>
              <a:br>
                <a: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</a:br>
              <a:r>
                <a: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on the button </a:t>
              </a:r>
              <a:r>
                <a:rPr kumimoji="0" lang="en-GB" sz="1200" b="1" i="0" u="none" strike="noStrike" kern="1200" cap="all" spc="0" normalizeH="0" baseline="0" noProof="0" dirty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‘Inspiration'</a:t>
              </a:r>
            </a:p>
          </p:txBody>
        </p:sp>
        <p:grpSp>
          <p:nvGrpSpPr>
            <p:cNvPr id="175" name="ICOON_info">
              <a:extLst>
                <a:ext uri="{FF2B5EF4-FFF2-40B4-BE49-F238E27FC236}">
                  <a16:creationId xmlns:a16="http://schemas.microsoft.com/office/drawing/2014/main" id="{108A5055-9017-4424-8899-3EE09C3D63B3}"/>
                </a:ext>
              </a:extLst>
            </p:cNvPr>
            <p:cNvGrpSpPr/>
            <p:nvPr userDrawn="1"/>
          </p:nvGrpSpPr>
          <p:grpSpPr>
            <a:xfrm>
              <a:off x="-376736" y="4400186"/>
              <a:ext cx="283685" cy="283685"/>
              <a:chOff x="-510741" y="5913713"/>
              <a:chExt cx="267555" cy="267555"/>
            </a:xfrm>
          </p:grpSpPr>
          <p:sp>
            <p:nvSpPr>
              <p:cNvPr id="223" name="Ovaal 222">
                <a:extLst>
                  <a:ext uri="{FF2B5EF4-FFF2-40B4-BE49-F238E27FC236}">
                    <a16:creationId xmlns:a16="http://schemas.microsoft.com/office/drawing/2014/main" id="{12A8EF5C-2C6A-432B-B50C-8F1F22C6E2DE}"/>
                  </a:ext>
                </a:extLst>
              </p:cNvPr>
              <p:cNvSpPr/>
              <p:nvPr userDrawn="1"/>
            </p:nvSpPr>
            <p:spPr>
              <a:xfrm>
                <a:off x="-491853" y="5932072"/>
                <a:ext cx="230835" cy="230835"/>
              </a:xfrm>
              <a:prstGeom prst="ellipse">
                <a:avLst/>
              </a:prstGeom>
              <a:solidFill>
                <a:srgbClr val="211F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00" b="0" i="0" u="none" strike="noStrike" kern="1200" cap="all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  <p:sp>
            <p:nvSpPr>
              <p:cNvPr id="224" name="Graphic 163" descr="Informatie">
                <a:extLst>
                  <a:ext uri="{FF2B5EF4-FFF2-40B4-BE49-F238E27FC236}">
                    <a16:creationId xmlns:a16="http://schemas.microsoft.com/office/drawing/2014/main" id="{5794DCAA-FB3D-4A21-9F6B-60BEAB3EBFF5}"/>
                  </a:ext>
                </a:extLst>
              </p:cNvPr>
              <p:cNvSpPr/>
              <p:nvPr/>
            </p:nvSpPr>
            <p:spPr>
              <a:xfrm>
                <a:off x="-510741" y="5913713"/>
                <a:ext cx="267555" cy="267555"/>
              </a:xfrm>
              <a:custGeom>
                <a:avLst/>
                <a:gdLst>
                  <a:gd name="connsiteX0" fmla="*/ 145860 w 291719"/>
                  <a:gd name="connsiteY0" fmla="*/ 0 h 291719"/>
                  <a:gd name="connsiteX1" fmla="*/ 0 w 291719"/>
                  <a:gd name="connsiteY1" fmla="*/ 145860 h 291719"/>
                  <a:gd name="connsiteX2" fmla="*/ 145860 w 291719"/>
                  <a:gd name="connsiteY2" fmla="*/ 291720 h 291719"/>
                  <a:gd name="connsiteX3" fmla="*/ 291720 w 291719"/>
                  <a:gd name="connsiteY3" fmla="*/ 145860 h 291719"/>
                  <a:gd name="connsiteX4" fmla="*/ 145860 w 291719"/>
                  <a:gd name="connsiteY4" fmla="*/ 0 h 291719"/>
                  <a:gd name="connsiteX5" fmla="*/ 138183 w 291719"/>
                  <a:gd name="connsiteY5" fmla="*/ 38384 h 291719"/>
                  <a:gd name="connsiteX6" fmla="*/ 157375 w 291719"/>
                  <a:gd name="connsiteY6" fmla="*/ 57576 h 291719"/>
                  <a:gd name="connsiteX7" fmla="*/ 138183 w 291719"/>
                  <a:gd name="connsiteY7" fmla="*/ 76768 h 291719"/>
                  <a:gd name="connsiteX8" fmla="*/ 118991 w 291719"/>
                  <a:gd name="connsiteY8" fmla="*/ 57576 h 291719"/>
                  <a:gd name="connsiteX9" fmla="*/ 138183 w 291719"/>
                  <a:gd name="connsiteY9" fmla="*/ 38384 h 291719"/>
                  <a:gd name="connsiteX10" fmla="*/ 184244 w 291719"/>
                  <a:gd name="connsiteY10" fmla="*/ 253336 h 291719"/>
                  <a:gd name="connsiteX11" fmla="*/ 107476 w 291719"/>
                  <a:gd name="connsiteY11" fmla="*/ 253336 h 291719"/>
                  <a:gd name="connsiteX12" fmla="*/ 107476 w 291719"/>
                  <a:gd name="connsiteY12" fmla="*/ 230305 h 291719"/>
                  <a:gd name="connsiteX13" fmla="*/ 134345 w 291719"/>
                  <a:gd name="connsiteY13" fmla="*/ 230305 h 291719"/>
                  <a:gd name="connsiteX14" fmla="*/ 134345 w 291719"/>
                  <a:gd name="connsiteY14" fmla="*/ 115153 h 291719"/>
                  <a:gd name="connsiteX15" fmla="*/ 111314 w 291719"/>
                  <a:gd name="connsiteY15" fmla="*/ 115153 h 291719"/>
                  <a:gd name="connsiteX16" fmla="*/ 111314 w 291719"/>
                  <a:gd name="connsiteY16" fmla="*/ 92122 h 291719"/>
                  <a:gd name="connsiteX17" fmla="*/ 157375 w 291719"/>
                  <a:gd name="connsiteY17" fmla="*/ 92122 h 291719"/>
                  <a:gd name="connsiteX18" fmla="*/ 157375 w 291719"/>
                  <a:gd name="connsiteY18" fmla="*/ 115153 h 291719"/>
                  <a:gd name="connsiteX19" fmla="*/ 157375 w 291719"/>
                  <a:gd name="connsiteY19" fmla="*/ 230305 h 291719"/>
                  <a:gd name="connsiteX20" fmla="*/ 184244 w 291719"/>
                  <a:gd name="connsiteY20" fmla="*/ 230305 h 291719"/>
                  <a:gd name="connsiteX21" fmla="*/ 184244 w 291719"/>
                  <a:gd name="connsiteY21" fmla="*/ 253336 h 291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91719" h="291719">
                    <a:moveTo>
                      <a:pt x="145860" y="0"/>
                    </a:moveTo>
                    <a:cubicBezTo>
                      <a:pt x="65253" y="0"/>
                      <a:pt x="0" y="65253"/>
                      <a:pt x="0" y="145860"/>
                    </a:cubicBezTo>
                    <a:cubicBezTo>
                      <a:pt x="0" y="226467"/>
                      <a:pt x="65253" y="291720"/>
                      <a:pt x="145860" y="291720"/>
                    </a:cubicBezTo>
                    <a:cubicBezTo>
                      <a:pt x="226467" y="291720"/>
                      <a:pt x="291720" y="226467"/>
                      <a:pt x="291720" y="145860"/>
                    </a:cubicBezTo>
                    <a:cubicBezTo>
                      <a:pt x="291720" y="65253"/>
                      <a:pt x="226467" y="0"/>
                      <a:pt x="145860" y="0"/>
                    </a:cubicBezTo>
                    <a:close/>
                    <a:moveTo>
                      <a:pt x="138183" y="38384"/>
                    </a:moveTo>
                    <a:cubicBezTo>
                      <a:pt x="148931" y="38384"/>
                      <a:pt x="157375" y="46829"/>
                      <a:pt x="157375" y="57576"/>
                    </a:cubicBezTo>
                    <a:cubicBezTo>
                      <a:pt x="157375" y="68324"/>
                      <a:pt x="148931" y="76768"/>
                      <a:pt x="138183" y="76768"/>
                    </a:cubicBezTo>
                    <a:cubicBezTo>
                      <a:pt x="127435" y="76768"/>
                      <a:pt x="118991" y="68324"/>
                      <a:pt x="118991" y="57576"/>
                    </a:cubicBezTo>
                    <a:cubicBezTo>
                      <a:pt x="118991" y="46829"/>
                      <a:pt x="127435" y="38384"/>
                      <a:pt x="138183" y="38384"/>
                    </a:cubicBezTo>
                    <a:close/>
                    <a:moveTo>
                      <a:pt x="184244" y="253336"/>
                    </a:moveTo>
                    <a:lnTo>
                      <a:pt x="107476" y="253336"/>
                    </a:lnTo>
                    <a:lnTo>
                      <a:pt x="107476" y="230305"/>
                    </a:lnTo>
                    <a:lnTo>
                      <a:pt x="134345" y="230305"/>
                    </a:lnTo>
                    <a:lnTo>
                      <a:pt x="134345" y="115153"/>
                    </a:lnTo>
                    <a:lnTo>
                      <a:pt x="111314" y="115153"/>
                    </a:lnTo>
                    <a:lnTo>
                      <a:pt x="111314" y="92122"/>
                    </a:lnTo>
                    <a:lnTo>
                      <a:pt x="157375" y="92122"/>
                    </a:lnTo>
                    <a:lnTo>
                      <a:pt x="157375" y="115153"/>
                    </a:lnTo>
                    <a:lnTo>
                      <a:pt x="157375" y="230305"/>
                    </a:lnTo>
                    <a:lnTo>
                      <a:pt x="184244" y="230305"/>
                    </a:lnTo>
                    <a:lnTo>
                      <a:pt x="184244" y="253336"/>
                    </a:lnTo>
                    <a:close/>
                  </a:path>
                </a:pathLst>
              </a:custGeom>
              <a:solidFill>
                <a:srgbClr val="1FF524"/>
              </a:solidFill>
              <a:ln w="3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176" name="VOORBEELD">
              <a:extLst>
                <a:ext uri="{FF2B5EF4-FFF2-40B4-BE49-F238E27FC236}">
                  <a16:creationId xmlns:a16="http://schemas.microsoft.com/office/drawing/2014/main" id="{E1BB71D0-5F8B-4E57-95B5-C82E9BD5E4C2}"/>
                </a:ext>
              </a:extLst>
            </p:cNvPr>
            <p:cNvGrpSpPr/>
            <p:nvPr userDrawn="1"/>
          </p:nvGrpSpPr>
          <p:grpSpPr>
            <a:xfrm>
              <a:off x="-3605171" y="458674"/>
              <a:ext cx="3234311" cy="558875"/>
              <a:chOff x="-3605171" y="458674"/>
              <a:chExt cx="3234311" cy="558875"/>
            </a:xfrm>
          </p:grpSpPr>
          <p:sp>
            <p:nvSpPr>
              <p:cNvPr id="183" name="Rechthoek 182">
                <a:extLst>
                  <a:ext uri="{FF2B5EF4-FFF2-40B4-BE49-F238E27FC236}">
                    <a16:creationId xmlns:a16="http://schemas.microsoft.com/office/drawing/2014/main" id="{14BF72F9-0812-47DE-99AF-9CCFE15E14BF}"/>
                  </a:ext>
                </a:extLst>
              </p:cNvPr>
              <p:cNvSpPr/>
              <p:nvPr userDrawn="1"/>
            </p:nvSpPr>
            <p:spPr>
              <a:xfrm>
                <a:off x="-3604183" y="458674"/>
                <a:ext cx="393459" cy="184058"/>
              </a:xfrm>
              <a:prstGeom prst="rect">
                <a:avLst/>
              </a:prstGeom>
              <a:solidFill>
                <a:srgbClr val="F8F8F8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1800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9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Home</a:t>
                </a:r>
              </a:p>
            </p:txBody>
          </p:sp>
          <p:sp>
            <p:nvSpPr>
              <p:cNvPr id="184" name="Rechthoek 183">
                <a:extLst>
                  <a:ext uri="{FF2B5EF4-FFF2-40B4-BE49-F238E27FC236}">
                    <a16:creationId xmlns:a16="http://schemas.microsoft.com/office/drawing/2014/main" id="{559DC0C5-68D6-4027-AC16-A03D5E65ED70}"/>
                  </a:ext>
                </a:extLst>
              </p:cNvPr>
              <p:cNvSpPr/>
              <p:nvPr userDrawn="1"/>
            </p:nvSpPr>
            <p:spPr>
              <a:xfrm>
                <a:off x="-3599184" y="621345"/>
                <a:ext cx="383782" cy="27171"/>
              </a:xfrm>
              <a:prstGeom prst="rect">
                <a:avLst/>
              </a:prstGeom>
              <a:solidFill>
                <a:srgbClr val="B7462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  <p:grpSp>
            <p:nvGrpSpPr>
              <p:cNvPr id="185" name="Groep 184">
                <a:extLst>
                  <a:ext uri="{FF2B5EF4-FFF2-40B4-BE49-F238E27FC236}">
                    <a16:creationId xmlns:a16="http://schemas.microsoft.com/office/drawing/2014/main" id="{A9A52BEE-449D-48FB-9D2F-E8F022A7D06A}"/>
                  </a:ext>
                </a:extLst>
              </p:cNvPr>
              <p:cNvGrpSpPr/>
              <p:nvPr userDrawn="1"/>
            </p:nvGrpSpPr>
            <p:grpSpPr>
              <a:xfrm>
                <a:off x="-3386247" y="830871"/>
                <a:ext cx="139423" cy="109566"/>
                <a:chOff x="-2866744" y="827071"/>
                <a:chExt cx="168701" cy="132575"/>
              </a:xfrm>
            </p:grpSpPr>
            <p:grpSp>
              <p:nvGrpSpPr>
                <p:cNvPr id="216" name="Groep 215">
                  <a:extLst>
                    <a:ext uri="{FF2B5EF4-FFF2-40B4-BE49-F238E27FC236}">
                      <a16:creationId xmlns:a16="http://schemas.microsoft.com/office/drawing/2014/main" id="{6BF11318-C1CB-4B8E-87B5-D15E90632F8D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218" name="Rechte verbindingslijn 217">
                    <a:extLst>
                      <a:ext uri="{FF2B5EF4-FFF2-40B4-BE49-F238E27FC236}">
                        <a16:creationId xmlns:a16="http://schemas.microsoft.com/office/drawing/2014/main" id="{14B79B01-2F3D-4F18-B382-290575E2215F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19" name="Rechte verbindingslijn 218">
                    <a:extLst>
                      <a:ext uri="{FF2B5EF4-FFF2-40B4-BE49-F238E27FC236}">
                        <a16:creationId xmlns:a16="http://schemas.microsoft.com/office/drawing/2014/main" id="{06BED7DA-4062-4018-BB3D-CC053768E3AF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20" name="Rechte verbindingslijn 219">
                    <a:extLst>
                      <a:ext uri="{FF2B5EF4-FFF2-40B4-BE49-F238E27FC236}">
                        <a16:creationId xmlns:a16="http://schemas.microsoft.com/office/drawing/2014/main" id="{D9BAEE37-75A3-410A-8AD4-61F8485EB8C0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21" name="Rechte verbindingslijn 220">
                    <a:extLst>
                      <a:ext uri="{FF2B5EF4-FFF2-40B4-BE49-F238E27FC236}">
                        <a16:creationId xmlns:a16="http://schemas.microsoft.com/office/drawing/2014/main" id="{E18413FC-ADDD-4E5F-8C34-E1E3C63D78B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22" name="Rechte verbindingslijn 221">
                    <a:extLst>
                      <a:ext uri="{FF2B5EF4-FFF2-40B4-BE49-F238E27FC236}">
                        <a16:creationId xmlns:a16="http://schemas.microsoft.com/office/drawing/2014/main" id="{604BE2D6-79A1-4760-BBA1-2557DBBEF965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217" name="Pijl: rechts 216">
                  <a:extLst>
                    <a:ext uri="{FF2B5EF4-FFF2-40B4-BE49-F238E27FC236}">
                      <a16:creationId xmlns:a16="http://schemas.microsoft.com/office/drawing/2014/main" id="{01E162D0-437E-4961-A366-6097789E2B70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186" name="Groep 185">
                <a:extLst>
                  <a:ext uri="{FF2B5EF4-FFF2-40B4-BE49-F238E27FC236}">
                    <a16:creationId xmlns:a16="http://schemas.microsoft.com/office/drawing/2014/main" id="{23064D79-B0EC-42FF-8A01-9D7682BA083D}"/>
                  </a:ext>
                </a:extLst>
              </p:cNvPr>
              <p:cNvGrpSpPr/>
              <p:nvPr userDrawn="1"/>
            </p:nvGrpSpPr>
            <p:grpSpPr>
              <a:xfrm>
                <a:off x="-3605171" y="830871"/>
                <a:ext cx="139423" cy="109566"/>
                <a:chOff x="-2866744" y="518074"/>
                <a:chExt cx="168701" cy="132575"/>
              </a:xfrm>
            </p:grpSpPr>
            <p:grpSp>
              <p:nvGrpSpPr>
                <p:cNvPr id="209" name="Groep 208">
                  <a:extLst>
                    <a:ext uri="{FF2B5EF4-FFF2-40B4-BE49-F238E27FC236}">
                      <a16:creationId xmlns:a16="http://schemas.microsoft.com/office/drawing/2014/main" id="{D7E3798B-FBC9-4855-8874-4BE380D914A9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211" name="Rechte verbindingslijn 210">
                    <a:extLst>
                      <a:ext uri="{FF2B5EF4-FFF2-40B4-BE49-F238E27FC236}">
                        <a16:creationId xmlns:a16="http://schemas.microsoft.com/office/drawing/2014/main" id="{A379E056-E787-4EAA-AD2E-52FF7B622E85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12" name="Rechte verbindingslijn 211">
                    <a:extLst>
                      <a:ext uri="{FF2B5EF4-FFF2-40B4-BE49-F238E27FC236}">
                        <a16:creationId xmlns:a16="http://schemas.microsoft.com/office/drawing/2014/main" id="{208BB7AE-67E6-4A9A-A5BC-8F8544C693BE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13" name="Rechte verbindingslijn 212">
                    <a:extLst>
                      <a:ext uri="{FF2B5EF4-FFF2-40B4-BE49-F238E27FC236}">
                        <a16:creationId xmlns:a16="http://schemas.microsoft.com/office/drawing/2014/main" id="{EE7E73F2-6A32-4095-83FF-D137AECD3F8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14" name="Rechte verbindingslijn 213">
                    <a:extLst>
                      <a:ext uri="{FF2B5EF4-FFF2-40B4-BE49-F238E27FC236}">
                        <a16:creationId xmlns:a16="http://schemas.microsoft.com/office/drawing/2014/main" id="{433FFDE2-EF61-458C-9982-D998487F9344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15" name="Rechte verbindingslijn 214">
                    <a:extLst>
                      <a:ext uri="{FF2B5EF4-FFF2-40B4-BE49-F238E27FC236}">
                        <a16:creationId xmlns:a16="http://schemas.microsoft.com/office/drawing/2014/main" id="{CF1D5669-AC8B-47F8-A8D3-39FD0FE84D3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210" name="Pijl: rechts 209">
                  <a:extLst>
                    <a:ext uri="{FF2B5EF4-FFF2-40B4-BE49-F238E27FC236}">
                      <a16:creationId xmlns:a16="http://schemas.microsoft.com/office/drawing/2014/main" id="{52380D32-32A8-4E36-8A36-37D8DD0C79C2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</p:grpSp>
          <p:cxnSp>
            <p:nvCxnSpPr>
              <p:cNvPr id="187" name="Rechte verbindingslijn 186">
                <a:extLst>
                  <a:ext uri="{FF2B5EF4-FFF2-40B4-BE49-F238E27FC236}">
                    <a16:creationId xmlns:a16="http://schemas.microsoft.com/office/drawing/2014/main" id="{B457268F-273B-4879-8623-2EF102C9E00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459956" y="588169"/>
                <a:ext cx="547687" cy="219076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188" name="Rechte verbindingslijn 187">
                <a:extLst>
                  <a:ext uri="{FF2B5EF4-FFF2-40B4-BE49-F238E27FC236}">
                    <a16:creationId xmlns:a16="http://schemas.microsoft.com/office/drawing/2014/main" id="{8B2F73F6-D027-41AC-979F-285986E072A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224213" y="828675"/>
                <a:ext cx="319088" cy="0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sp>
            <p:nvSpPr>
              <p:cNvPr id="189" name="Rechthoek 188">
                <a:extLst>
                  <a:ext uri="{FF2B5EF4-FFF2-40B4-BE49-F238E27FC236}">
                    <a16:creationId xmlns:a16="http://schemas.microsoft.com/office/drawing/2014/main" id="{971DDA97-B186-47B0-92A3-207FF5ED56BD}"/>
                  </a:ext>
                </a:extLst>
              </p:cNvPr>
              <p:cNvSpPr/>
              <p:nvPr userDrawn="1"/>
            </p:nvSpPr>
            <p:spPr>
              <a:xfrm>
                <a:off x="-2559903" y="512179"/>
                <a:ext cx="2189042" cy="15108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1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Text level up</a:t>
                </a:r>
              </a:p>
            </p:txBody>
          </p:sp>
          <p:sp>
            <p:nvSpPr>
              <p:cNvPr id="190" name="Rechthoek 189">
                <a:extLst>
                  <a:ext uri="{FF2B5EF4-FFF2-40B4-BE49-F238E27FC236}">
                    <a16:creationId xmlns:a16="http://schemas.microsoft.com/office/drawing/2014/main" id="{40F6426E-4F69-4288-ADF1-8A332DFFBBC8}"/>
                  </a:ext>
                </a:extLst>
              </p:cNvPr>
              <p:cNvSpPr/>
              <p:nvPr userDrawn="1"/>
            </p:nvSpPr>
            <p:spPr>
              <a:xfrm>
                <a:off x="-2559903" y="819562"/>
                <a:ext cx="2189043" cy="142202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1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Text level down</a:t>
                </a:r>
              </a:p>
            </p:txBody>
          </p:sp>
          <p:grpSp>
            <p:nvGrpSpPr>
              <p:cNvPr id="191" name="Groep 190">
                <a:extLst>
                  <a:ext uri="{FF2B5EF4-FFF2-40B4-BE49-F238E27FC236}">
                    <a16:creationId xmlns:a16="http://schemas.microsoft.com/office/drawing/2014/main" id="{75442C6C-F40D-497D-BF9A-6408878A2693}"/>
                  </a:ext>
                </a:extLst>
              </p:cNvPr>
              <p:cNvGrpSpPr/>
              <p:nvPr userDrawn="1"/>
            </p:nvGrpSpPr>
            <p:grpSpPr>
              <a:xfrm>
                <a:off x="-2916763" y="769168"/>
                <a:ext cx="268738" cy="248381"/>
                <a:chOff x="-2916763" y="769168"/>
                <a:chExt cx="268738" cy="248381"/>
              </a:xfrm>
            </p:grpSpPr>
            <p:sp>
              <p:nvSpPr>
                <p:cNvPr id="201" name="Rechthoek 200">
                  <a:extLst>
                    <a:ext uri="{FF2B5EF4-FFF2-40B4-BE49-F238E27FC236}">
                      <a16:creationId xmlns:a16="http://schemas.microsoft.com/office/drawing/2014/main" id="{499A052F-8ABA-473D-AD7F-88864D8F01F7}"/>
                    </a:ext>
                  </a:extLst>
                </p:cNvPr>
                <p:cNvSpPr/>
                <p:nvPr userDrawn="1"/>
              </p:nvSpPr>
              <p:spPr>
                <a:xfrm>
                  <a:off x="-2916763" y="769168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DADAD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05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202" name="Groep 201">
                  <a:extLst>
                    <a:ext uri="{FF2B5EF4-FFF2-40B4-BE49-F238E27FC236}">
                      <a16:creationId xmlns:a16="http://schemas.microsoft.com/office/drawing/2014/main" id="{1D3E8F2F-46EB-45A7-8E7D-BDDAA44C4CF1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204" name="Rechte verbindingslijn 203">
                    <a:extLst>
                      <a:ext uri="{FF2B5EF4-FFF2-40B4-BE49-F238E27FC236}">
                        <a16:creationId xmlns:a16="http://schemas.microsoft.com/office/drawing/2014/main" id="{B94627A2-F0D7-4DB6-BFD1-10241A128D44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05" name="Rechte verbindingslijn 204">
                    <a:extLst>
                      <a:ext uri="{FF2B5EF4-FFF2-40B4-BE49-F238E27FC236}">
                        <a16:creationId xmlns:a16="http://schemas.microsoft.com/office/drawing/2014/main" id="{E1817271-832C-4C8D-B486-34603FF12540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06" name="Rechte verbindingslijn 205">
                    <a:extLst>
                      <a:ext uri="{FF2B5EF4-FFF2-40B4-BE49-F238E27FC236}">
                        <a16:creationId xmlns:a16="http://schemas.microsoft.com/office/drawing/2014/main" id="{3F612A3E-71DF-4690-9594-8045D5438315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07" name="Rechte verbindingslijn 206">
                    <a:extLst>
                      <a:ext uri="{FF2B5EF4-FFF2-40B4-BE49-F238E27FC236}">
                        <a16:creationId xmlns:a16="http://schemas.microsoft.com/office/drawing/2014/main" id="{C535FE90-A5A1-4B04-8A98-E652E56F0EEF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08" name="Rechte verbindingslijn 207">
                    <a:extLst>
                      <a:ext uri="{FF2B5EF4-FFF2-40B4-BE49-F238E27FC236}">
                        <a16:creationId xmlns:a16="http://schemas.microsoft.com/office/drawing/2014/main" id="{A581A1AB-9AFF-4596-A3FD-22353718B4C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203" name="Pijl: rechts 202">
                  <a:extLst>
                    <a:ext uri="{FF2B5EF4-FFF2-40B4-BE49-F238E27FC236}">
                      <a16:creationId xmlns:a16="http://schemas.microsoft.com/office/drawing/2014/main" id="{544EF8A7-6EF3-4F44-B454-547404B4273B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192" name="Groep 191">
                <a:extLst>
                  <a:ext uri="{FF2B5EF4-FFF2-40B4-BE49-F238E27FC236}">
                    <a16:creationId xmlns:a16="http://schemas.microsoft.com/office/drawing/2014/main" id="{11D3734D-6C8B-4514-9D3A-E7FE8D52FE90}"/>
                  </a:ext>
                </a:extLst>
              </p:cNvPr>
              <p:cNvGrpSpPr/>
              <p:nvPr userDrawn="1"/>
            </p:nvGrpSpPr>
            <p:grpSpPr>
              <a:xfrm>
                <a:off x="-2916763" y="460171"/>
                <a:ext cx="268738" cy="248381"/>
                <a:chOff x="-2916763" y="460171"/>
                <a:chExt cx="268738" cy="248381"/>
              </a:xfrm>
            </p:grpSpPr>
            <p:sp>
              <p:nvSpPr>
                <p:cNvPr id="193" name="Rechthoek 192">
                  <a:extLst>
                    <a:ext uri="{FF2B5EF4-FFF2-40B4-BE49-F238E27FC236}">
                      <a16:creationId xmlns:a16="http://schemas.microsoft.com/office/drawing/2014/main" id="{05B183D0-11B9-4B20-AA7F-8F5F136DCDB4}"/>
                    </a:ext>
                  </a:extLst>
                </p:cNvPr>
                <p:cNvSpPr/>
                <p:nvPr userDrawn="1"/>
              </p:nvSpPr>
              <p:spPr>
                <a:xfrm>
                  <a:off x="-2916763" y="460171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DADAD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05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194" name="Groep 193">
                  <a:extLst>
                    <a:ext uri="{FF2B5EF4-FFF2-40B4-BE49-F238E27FC236}">
                      <a16:creationId xmlns:a16="http://schemas.microsoft.com/office/drawing/2014/main" id="{CD257868-3EE3-4C7A-9F6B-8D120E8338BE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196" name="Rechte verbindingslijn 195">
                    <a:extLst>
                      <a:ext uri="{FF2B5EF4-FFF2-40B4-BE49-F238E27FC236}">
                        <a16:creationId xmlns:a16="http://schemas.microsoft.com/office/drawing/2014/main" id="{2207B62E-AB66-47EA-9B69-1F2E3AF41B1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97" name="Rechte verbindingslijn 196">
                    <a:extLst>
                      <a:ext uri="{FF2B5EF4-FFF2-40B4-BE49-F238E27FC236}">
                        <a16:creationId xmlns:a16="http://schemas.microsoft.com/office/drawing/2014/main" id="{292439D2-456A-457E-843A-7E626FF5EF0F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98" name="Rechte verbindingslijn 197">
                    <a:extLst>
                      <a:ext uri="{FF2B5EF4-FFF2-40B4-BE49-F238E27FC236}">
                        <a16:creationId xmlns:a16="http://schemas.microsoft.com/office/drawing/2014/main" id="{D6134817-7099-486B-86B7-CEB386A7136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99" name="Rechte verbindingslijn 198">
                    <a:extLst>
                      <a:ext uri="{FF2B5EF4-FFF2-40B4-BE49-F238E27FC236}">
                        <a16:creationId xmlns:a16="http://schemas.microsoft.com/office/drawing/2014/main" id="{68AFDCBC-13FF-4DF6-ACD8-3F56E73171C9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00" name="Rechte verbindingslijn 199">
                    <a:extLst>
                      <a:ext uri="{FF2B5EF4-FFF2-40B4-BE49-F238E27FC236}">
                        <a16:creationId xmlns:a16="http://schemas.microsoft.com/office/drawing/2014/main" id="{DC746AC3-E377-4C46-BAA4-725B28C2D21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195" name="Pijl: rechts 194">
                  <a:extLst>
                    <a:ext uri="{FF2B5EF4-FFF2-40B4-BE49-F238E27FC236}">
                      <a16:creationId xmlns:a16="http://schemas.microsoft.com/office/drawing/2014/main" id="{F20D740A-5EFA-4357-8430-60D76065A719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</p:grpSp>
        </p:grpSp>
        <p:grpSp>
          <p:nvGrpSpPr>
            <p:cNvPr id="177" name="Groep 176">
              <a:extLst>
                <a:ext uri="{FF2B5EF4-FFF2-40B4-BE49-F238E27FC236}">
                  <a16:creationId xmlns:a16="http://schemas.microsoft.com/office/drawing/2014/main" id="{B08BEB56-C205-4483-8EB1-E6849D6EB61B}"/>
                </a:ext>
              </a:extLst>
            </p:cNvPr>
            <p:cNvGrpSpPr/>
            <p:nvPr userDrawn="1"/>
          </p:nvGrpSpPr>
          <p:grpSpPr>
            <a:xfrm>
              <a:off x="-938434" y="4663037"/>
              <a:ext cx="627798" cy="576693"/>
              <a:chOff x="-1753862" y="6112775"/>
              <a:chExt cx="759635" cy="697798"/>
            </a:xfrm>
          </p:grpSpPr>
          <p:grpSp>
            <p:nvGrpSpPr>
              <p:cNvPr id="178" name="Inspireren">
                <a:extLst>
                  <a:ext uri="{FF2B5EF4-FFF2-40B4-BE49-F238E27FC236}">
                    <a16:creationId xmlns:a16="http://schemas.microsoft.com/office/drawing/2014/main" id="{3E2CF28D-E308-4C0D-BE43-81464BFB58BF}"/>
                  </a:ext>
                </a:extLst>
              </p:cNvPr>
              <p:cNvGrpSpPr>
                <a:grpSpLocks noChangeAspect="1"/>
              </p:cNvGrpSpPr>
              <p:nvPr userDrawn="1"/>
            </p:nvGrpSpPr>
            <p:grpSpPr bwMode="auto">
              <a:xfrm>
                <a:off x="-1484858" y="6112775"/>
                <a:ext cx="205431" cy="293286"/>
                <a:chOff x="4768" y="2783"/>
                <a:chExt cx="788" cy="1125"/>
              </a:xfrm>
              <a:gradFill>
                <a:gsLst>
                  <a:gs pos="0">
                    <a:srgbClr val="9D9FA1"/>
                  </a:gs>
                  <a:gs pos="70000">
                    <a:srgbClr val="211F26"/>
                  </a:gs>
                </a:gsLst>
                <a:lin ang="2700000" scaled="0"/>
              </a:gradFill>
            </p:grpSpPr>
            <p:sp>
              <p:nvSpPr>
                <p:cNvPr id="180" name="Freeform 12">
                  <a:extLst>
                    <a:ext uri="{FF2B5EF4-FFF2-40B4-BE49-F238E27FC236}">
                      <a16:creationId xmlns:a16="http://schemas.microsoft.com/office/drawing/2014/main" id="{854D6C21-3E33-4446-9917-EEB0E9E434E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01" y="3186"/>
                  <a:ext cx="319" cy="288"/>
                </a:xfrm>
                <a:custGeom>
                  <a:avLst/>
                  <a:gdLst>
                    <a:gd name="T0" fmla="*/ 220 w 319"/>
                    <a:gd name="T1" fmla="*/ 288 h 288"/>
                    <a:gd name="T2" fmla="*/ 107 w 319"/>
                    <a:gd name="T3" fmla="*/ 288 h 288"/>
                    <a:gd name="T4" fmla="*/ 0 w 319"/>
                    <a:gd name="T5" fmla="*/ 0 h 288"/>
                    <a:gd name="T6" fmla="*/ 319 w 319"/>
                    <a:gd name="T7" fmla="*/ 0 h 288"/>
                    <a:gd name="T8" fmla="*/ 220 w 319"/>
                    <a:gd name="T9" fmla="*/ 288 h 2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9" h="288">
                      <a:moveTo>
                        <a:pt x="220" y="288"/>
                      </a:moveTo>
                      <a:lnTo>
                        <a:pt x="107" y="288"/>
                      </a:lnTo>
                      <a:lnTo>
                        <a:pt x="0" y="0"/>
                      </a:lnTo>
                      <a:lnTo>
                        <a:pt x="319" y="0"/>
                      </a:lnTo>
                      <a:lnTo>
                        <a:pt x="220" y="288"/>
                      </a:lnTo>
                      <a:close/>
                    </a:path>
                  </a:pathLst>
                </a:custGeom>
                <a:solidFill>
                  <a:srgbClr val="1FF5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95469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  <a:ea typeface="+mn-ea"/>
                    <a:cs typeface="+mn-cs"/>
                  </a:endParaRPr>
                </a:p>
              </p:txBody>
            </p:sp>
            <p:sp>
              <p:nvSpPr>
                <p:cNvPr id="181" name="Freeform 13">
                  <a:extLst>
                    <a:ext uri="{FF2B5EF4-FFF2-40B4-BE49-F238E27FC236}">
                      <a16:creationId xmlns:a16="http://schemas.microsoft.com/office/drawing/2014/main" id="{63697C6A-FA4F-4648-A258-3089F683EE1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22" y="3796"/>
                  <a:ext cx="282" cy="112"/>
                </a:xfrm>
                <a:custGeom>
                  <a:avLst/>
                  <a:gdLst>
                    <a:gd name="T0" fmla="*/ 229 w 251"/>
                    <a:gd name="T1" fmla="*/ 70 h 100"/>
                    <a:gd name="T2" fmla="*/ 229 w 251"/>
                    <a:gd name="T3" fmla="*/ 69 h 100"/>
                    <a:gd name="T4" fmla="*/ 251 w 251"/>
                    <a:gd name="T5" fmla="*/ 0 h 100"/>
                    <a:gd name="T6" fmla="*/ 0 w 251"/>
                    <a:gd name="T7" fmla="*/ 0 h 100"/>
                    <a:gd name="T8" fmla="*/ 22 w 251"/>
                    <a:gd name="T9" fmla="*/ 69 h 100"/>
                    <a:gd name="T10" fmla="*/ 63 w 251"/>
                    <a:gd name="T11" fmla="*/ 100 h 100"/>
                    <a:gd name="T12" fmla="*/ 188 w 251"/>
                    <a:gd name="T13" fmla="*/ 100 h 100"/>
                    <a:gd name="T14" fmla="*/ 229 w 251"/>
                    <a:gd name="T15" fmla="*/ 71 h 100"/>
                    <a:gd name="T16" fmla="*/ 229 w 251"/>
                    <a:gd name="T17" fmla="*/ 71 h 100"/>
                    <a:gd name="T18" fmla="*/ 229 w 251"/>
                    <a:gd name="T19" fmla="*/ 7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51" h="100">
                      <a:moveTo>
                        <a:pt x="229" y="70"/>
                      </a:moveTo>
                      <a:cubicBezTo>
                        <a:pt x="229" y="70"/>
                        <a:pt x="229" y="69"/>
                        <a:pt x="229" y="69"/>
                      </a:cubicBezTo>
                      <a:cubicBezTo>
                        <a:pt x="251" y="0"/>
                        <a:pt x="251" y="0"/>
                        <a:pt x="25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2" y="69"/>
                        <a:pt x="22" y="69"/>
                        <a:pt x="22" y="69"/>
                      </a:cubicBezTo>
                      <a:cubicBezTo>
                        <a:pt x="27" y="87"/>
                        <a:pt x="44" y="100"/>
                        <a:pt x="63" y="100"/>
                      </a:cubicBezTo>
                      <a:cubicBezTo>
                        <a:pt x="188" y="100"/>
                        <a:pt x="188" y="100"/>
                        <a:pt x="188" y="100"/>
                      </a:cubicBezTo>
                      <a:cubicBezTo>
                        <a:pt x="207" y="100"/>
                        <a:pt x="223" y="88"/>
                        <a:pt x="229" y="71"/>
                      </a:cubicBezTo>
                      <a:cubicBezTo>
                        <a:pt x="229" y="71"/>
                        <a:pt x="229" y="71"/>
                        <a:pt x="229" y="71"/>
                      </a:cubicBezTo>
                      <a:lnTo>
                        <a:pt x="229" y="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95469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  <a:ea typeface="+mn-ea"/>
                    <a:cs typeface="+mn-cs"/>
                  </a:endParaRPr>
                </a:p>
              </p:txBody>
            </p:sp>
            <p:sp>
              <p:nvSpPr>
                <p:cNvPr id="182" name="Freeform 14">
                  <a:extLst>
                    <a:ext uri="{FF2B5EF4-FFF2-40B4-BE49-F238E27FC236}">
                      <a16:creationId xmlns:a16="http://schemas.microsoft.com/office/drawing/2014/main" id="{4A6A943D-AA1C-4FF4-A73F-CD28D1B78533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768" y="2783"/>
                  <a:ext cx="788" cy="966"/>
                </a:xfrm>
                <a:custGeom>
                  <a:avLst/>
                  <a:gdLst>
                    <a:gd name="T0" fmla="*/ 351 w 702"/>
                    <a:gd name="T1" fmla="*/ 0 h 860"/>
                    <a:gd name="T2" fmla="*/ 0 w 702"/>
                    <a:gd name="T3" fmla="*/ 351 h 860"/>
                    <a:gd name="T4" fmla="*/ 134 w 702"/>
                    <a:gd name="T5" fmla="*/ 627 h 860"/>
                    <a:gd name="T6" fmla="*/ 165 w 702"/>
                    <a:gd name="T7" fmla="*/ 718 h 860"/>
                    <a:gd name="T8" fmla="*/ 266 w 702"/>
                    <a:gd name="T9" fmla="*/ 718 h 860"/>
                    <a:gd name="T10" fmla="*/ 266 w 702"/>
                    <a:gd name="T11" fmla="*/ 718 h 860"/>
                    <a:gd name="T12" fmla="*/ 434 w 702"/>
                    <a:gd name="T13" fmla="*/ 718 h 860"/>
                    <a:gd name="T14" fmla="*/ 419 w 702"/>
                    <a:gd name="T15" fmla="*/ 760 h 860"/>
                    <a:gd name="T16" fmla="*/ 284 w 702"/>
                    <a:gd name="T17" fmla="*/ 760 h 860"/>
                    <a:gd name="T18" fmla="*/ 284 w 702"/>
                    <a:gd name="T19" fmla="*/ 760 h 860"/>
                    <a:gd name="T20" fmla="*/ 179 w 702"/>
                    <a:gd name="T21" fmla="*/ 760 h 860"/>
                    <a:gd name="T22" fmla="*/ 212 w 702"/>
                    <a:gd name="T23" fmla="*/ 860 h 860"/>
                    <a:gd name="T24" fmla="*/ 212 w 702"/>
                    <a:gd name="T25" fmla="*/ 860 h 860"/>
                    <a:gd name="T26" fmla="*/ 216 w 702"/>
                    <a:gd name="T27" fmla="*/ 860 h 860"/>
                    <a:gd name="T28" fmla="*/ 488 w 702"/>
                    <a:gd name="T29" fmla="*/ 860 h 860"/>
                    <a:gd name="T30" fmla="*/ 491 w 702"/>
                    <a:gd name="T31" fmla="*/ 860 h 860"/>
                    <a:gd name="T32" fmla="*/ 570 w 702"/>
                    <a:gd name="T33" fmla="*/ 625 h 860"/>
                    <a:gd name="T34" fmla="*/ 702 w 702"/>
                    <a:gd name="T35" fmla="*/ 351 h 860"/>
                    <a:gd name="T36" fmla="*/ 351 w 702"/>
                    <a:gd name="T37" fmla="*/ 0 h 860"/>
                    <a:gd name="T38" fmla="*/ 587 w 702"/>
                    <a:gd name="T39" fmla="*/ 438 h 860"/>
                    <a:gd name="T40" fmla="*/ 485 w 702"/>
                    <a:gd name="T41" fmla="*/ 563 h 860"/>
                    <a:gd name="T42" fmla="*/ 454 w 702"/>
                    <a:gd name="T43" fmla="*/ 658 h 860"/>
                    <a:gd name="T44" fmla="*/ 250 w 702"/>
                    <a:gd name="T45" fmla="*/ 658 h 860"/>
                    <a:gd name="T46" fmla="*/ 219 w 702"/>
                    <a:gd name="T47" fmla="*/ 565 h 860"/>
                    <a:gd name="T48" fmla="*/ 115 w 702"/>
                    <a:gd name="T49" fmla="*/ 439 h 860"/>
                    <a:gd name="T50" fmla="*/ 99 w 702"/>
                    <a:gd name="T51" fmla="*/ 351 h 860"/>
                    <a:gd name="T52" fmla="*/ 351 w 702"/>
                    <a:gd name="T53" fmla="*/ 99 h 860"/>
                    <a:gd name="T54" fmla="*/ 603 w 702"/>
                    <a:gd name="T55" fmla="*/ 351 h 860"/>
                    <a:gd name="T56" fmla="*/ 587 w 702"/>
                    <a:gd name="T57" fmla="*/ 438 h 8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702" h="860">
                      <a:moveTo>
                        <a:pt x="351" y="0"/>
                      </a:moveTo>
                      <a:cubicBezTo>
                        <a:pt x="157" y="0"/>
                        <a:pt x="0" y="157"/>
                        <a:pt x="0" y="351"/>
                      </a:cubicBezTo>
                      <a:cubicBezTo>
                        <a:pt x="0" y="463"/>
                        <a:pt x="52" y="562"/>
                        <a:pt x="134" y="627"/>
                      </a:cubicBezTo>
                      <a:cubicBezTo>
                        <a:pt x="165" y="718"/>
                        <a:pt x="165" y="718"/>
                        <a:pt x="165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434" y="718"/>
                        <a:pt x="434" y="718"/>
                        <a:pt x="434" y="718"/>
                      </a:cubicBezTo>
                      <a:cubicBezTo>
                        <a:pt x="419" y="760"/>
                        <a:pt x="419" y="760"/>
                        <a:pt x="419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179" y="760"/>
                        <a:pt x="179" y="760"/>
                        <a:pt x="179" y="7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6" y="860"/>
                        <a:pt x="216" y="860"/>
                        <a:pt x="216" y="860"/>
                      </a:cubicBezTo>
                      <a:cubicBezTo>
                        <a:pt x="488" y="860"/>
                        <a:pt x="488" y="860"/>
                        <a:pt x="488" y="860"/>
                      </a:cubicBezTo>
                      <a:cubicBezTo>
                        <a:pt x="491" y="860"/>
                        <a:pt x="491" y="860"/>
                        <a:pt x="491" y="860"/>
                      </a:cubicBezTo>
                      <a:cubicBezTo>
                        <a:pt x="570" y="625"/>
                        <a:pt x="570" y="625"/>
                        <a:pt x="570" y="625"/>
                      </a:cubicBezTo>
                      <a:cubicBezTo>
                        <a:pt x="651" y="560"/>
                        <a:pt x="702" y="461"/>
                        <a:pt x="702" y="351"/>
                      </a:cubicBezTo>
                      <a:cubicBezTo>
                        <a:pt x="702" y="157"/>
                        <a:pt x="545" y="0"/>
                        <a:pt x="351" y="0"/>
                      </a:cubicBezTo>
                      <a:close/>
                      <a:moveTo>
                        <a:pt x="587" y="438"/>
                      </a:moveTo>
                      <a:cubicBezTo>
                        <a:pt x="568" y="490"/>
                        <a:pt x="531" y="534"/>
                        <a:pt x="485" y="563"/>
                      </a:cubicBezTo>
                      <a:cubicBezTo>
                        <a:pt x="454" y="658"/>
                        <a:pt x="454" y="658"/>
                        <a:pt x="454" y="658"/>
                      </a:cubicBezTo>
                      <a:cubicBezTo>
                        <a:pt x="250" y="658"/>
                        <a:pt x="250" y="658"/>
                        <a:pt x="250" y="658"/>
                      </a:cubicBezTo>
                      <a:cubicBezTo>
                        <a:pt x="219" y="565"/>
                        <a:pt x="219" y="565"/>
                        <a:pt x="219" y="565"/>
                      </a:cubicBezTo>
                      <a:cubicBezTo>
                        <a:pt x="172" y="536"/>
                        <a:pt x="135" y="491"/>
                        <a:pt x="115" y="439"/>
                      </a:cubicBezTo>
                      <a:cubicBezTo>
                        <a:pt x="105" y="411"/>
                        <a:pt x="99" y="382"/>
                        <a:pt x="99" y="351"/>
                      </a:cubicBezTo>
                      <a:cubicBezTo>
                        <a:pt x="99" y="212"/>
                        <a:pt x="212" y="99"/>
                        <a:pt x="351" y="99"/>
                      </a:cubicBezTo>
                      <a:cubicBezTo>
                        <a:pt x="490" y="99"/>
                        <a:pt x="603" y="212"/>
                        <a:pt x="603" y="351"/>
                      </a:cubicBezTo>
                      <a:cubicBezTo>
                        <a:pt x="603" y="381"/>
                        <a:pt x="597" y="411"/>
                        <a:pt x="587" y="43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95469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79" name="Tekstvak 178">
                <a:extLst>
                  <a:ext uri="{FF2B5EF4-FFF2-40B4-BE49-F238E27FC236}">
                    <a16:creationId xmlns:a16="http://schemas.microsoft.com/office/drawing/2014/main" id="{DF412617-A59E-41E7-89D8-60593AAC96B3}"/>
                  </a:ext>
                </a:extLst>
              </p:cNvPr>
              <p:cNvSpPr txBox="1"/>
              <p:nvPr userDrawn="1"/>
            </p:nvSpPr>
            <p:spPr>
              <a:xfrm>
                <a:off x="-1753862" y="6420664"/>
                <a:ext cx="759635" cy="389909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Inspiration</a:t>
                </a:r>
              </a:p>
            </p:txBody>
          </p:sp>
        </p:grpSp>
      </p:grpSp>
      <p:grpSp>
        <p:nvGrpSpPr>
          <p:cNvPr id="225" name="INSTRUCTION">
            <a:extLst>
              <a:ext uri="{FF2B5EF4-FFF2-40B4-BE49-F238E27FC236}">
                <a16:creationId xmlns:a16="http://schemas.microsoft.com/office/drawing/2014/main" id="{372E2EF8-9F36-459F-B07F-C132BD91C791}"/>
              </a:ext>
            </a:extLst>
          </p:cNvPr>
          <p:cNvGrpSpPr/>
          <p:nvPr userDrawn="1"/>
        </p:nvGrpSpPr>
        <p:grpSpPr>
          <a:xfrm>
            <a:off x="12377595" y="-1"/>
            <a:ext cx="3693386" cy="6640349"/>
            <a:chOff x="-3786165" y="-1"/>
            <a:chExt cx="3693386" cy="6640349"/>
          </a:xfrm>
        </p:grpSpPr>
        <p:sp>
          <p:nvSpPr>
            <p:cNvPr id="226" name="Rechthoek 225">
              <a:extLst>
                <a:ext uri="{FF2B5EF4-FFF2-40B4-BE49-F238E27FC236}">
                  <a16:creationId xmlns:a16="http://schemas.microsoft.com/office/drawing/2014/main" id="{091FBF7E-D4CD-4487-8E98-9D047218E12E}"/>
                </a:ext>
              </a:extLst>
            </p:cNvPr>
            <p:cNvSpPr/>
            <p:nvPr userDrawn="1"/>
          </p:nvSpPr>
          <p:spPr>
            <a:xfrm>
              <a:off x="-3786165" y="-1"/>
              <a:ext cx="3593091" cy="5991727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1" i="0" u="none" strike="noStrike" kern="1200" cap="all" spc="0" normalizeH="0" baseline="0" noProof="0" dirty="0">
                  <a:ln>
                    <a:noFill/>
                  </a:ln>
                  <a:solidFill>
                    <a:srgbClr val="002E67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Insert/edit an image</a:t>
              </a:r>
            </a:p>
          </p:txBody>
        </p:sp>
        <p:sp>
          <p:nvSpPr>
            <p:cNvPr id="227" name="Ovaal 226">
              <a:extLst>
                <a:ext uri="{FF2B5EF4-FFF2-40B4-BE49-F238E27FC236}">
                  <a16:creationId xmlns:a16="http://schemas.microsoft.com/office/drawing/2014/main" id="{B6CBB561-6FE2-4BE8-BE47-AD1741D70867}"/>
                </a:ext>
              </a:extLst>
            </p:cNvPr>
            <p:cNvSpPr/>
            <p:nvPr userDrawn="1"/>
          </p:nvSpPr>
          <p:spPr>
            <a:xfrm>
              <a:off x="-3603587" y="46532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228" name="Rechthoek 227">
              <a:extLst>
                <a:ext uri="{FF2B5EF4-FFF2-40B4-BE49-F238E27FC236}">
                  <a16:creationId xmlns:a16="http://schemas.microsoft.com/office/drawing/2014/main" id="{1FA5CEC1-2F73-4279-AD3F-4C1DB59F2732}"/>
                </a:ext>
              </a:extLst>
            </p:cNvPr>
            <p:cNvSpPr/>
            <p:nvPr userDrawn="1"/>
          </p:nvSpPr>
          <p:spPr>
            <a:xfrm>
              <a:off x="-3319415" y="465324"/>
              <a:ext cx="2962706" cy="668152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If necessary, delete the existing image</a:t>
              </a:r>
              <a:b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</a:b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by using the </a:t>
              </a:r>
              <a:r>
                <a:rPr kumimoji="0" lang="en-GB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‘Backspace key’</a:t>
              </a: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. Select the placeholder, go to the tab </a:t>
              </a:r>
              <a:r>
                <a:rPr kumimoji="0" lang="en-GB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‘</a:t>
              </a:r>
              <a:r>
                <a:rPr kumimoji="0" lang="en-GB" sz="12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Slidebuilder</a:t>
              </a:r>
              <a:r>
                <a:rPr kumimoji="0" lang="en-GB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’</a:t>
              </a: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and click on the button </a:t>
              </a:r>
              <a:r>
                <a:rPr kumimoji="0" lang="en-GB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‘Images’</a:t>
              </a: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.</a:t>
              </a:r>
            </a:p>
          </p:txBody>
        </p:sp>
        <p:sp>
          <p:nvSpPr>
            <p:cNvPr id="229" name="Ovaal 228">
              <a:extLst>
                <a:ext uri="{FF2B5EF4-FFF2-40B4-BE49-F238E27FC236}">
                  <a16:creationId xmlns:a16="http://schemas.microsoft.com/office/drawing/2014/main" id="{83C01F29-BBD9-4946-9C32-6313EA9D6044}"/>
                </a:ext>
              </a:extLst>
            </p:cNvPr>
            <p:cNvSpPr/>
            <p:nvPr userDrawn="1"/>
          </p:nvSpPr>
          <p:spPr>
            <a:xfrm>
              <a:off x="-3603587" y="2633935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230" name="Rechthoek 229">
              <a:extLst>
                <a:ext uri="{FF2B5EF4-FFF2-40B4-BE49-F238E27FC236}">
                  <a16:creationId xmlns:a16="http://schemas.microsoft.com/office/drawing/2014/main" id="{8D4E5718-0722-4DBE-87B5-3F7BF02360DB}"/>
                </a:ext>
              </a:extLst>
            </p:cNvPr>
            <p:cNvSpPr/>
            <p:nvPr userDrawn="1"/>
          </p:nvSpPr>
          <p:spPr>
            <a:xfrm>
              <a:off x="-3319416" y="2633936"/>
              <a:ext cx="3126341" cy="462795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Click with the right mouse button on the thumbnail display of the slide on the left side </a:t>
              </a:r>
              <a:b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</a:b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of the screen and choose </a:t>
              </a:r>
              <a:r>
                <a:rPr kumimoji="0" lang="en-GB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‘Reset slide’</a:t>
              </a: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.</a:t>
              </a:r>
            </a:p>
          </p:txBody>
        </p:sp>
        <p:sp>
          <p:nvSpPr>
            <p:cNvPr id="231" name="Ovaal 230">
              <a:extLst>
                <a:ext uri="{FF2B5EF4-FFF2-40B4-BE49-F238E27FC236}">
                  <a16:creationId xmlns:a16="http://schemas.microsoft.com/office/drawing/2014/main" id="{67B037A6-8F31-4EE9-8953-6A9ADD4BEA79}"/>
                </a:ext>
              </a:extLst>
            </p:cNvPr>
            <p:cNvSpPr/>
            <p:nvPr userDrawn="1"/>
          </p:nvSpPr>
          <p:spPr>
            <a:xfrm>
              <a:off x="-3603587" y="4226365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232" name="Rechthoek 231">
              <a:extLst>
                <a:ext uri="{FF2B5EF4-FFF2-40B4-BE49-F238E27FC236}">
                  <a16:creationId xmlns:a16="http://schemas.microsoft.com/office/drawing/2014/main" id="{130B0487-DE4B-4408-B963-2215EC4593D3}"/>
                </a:ext>
              </a:extLst>
            </p:cNvPr>
            <p:cNvSpPr/>
            <p:nvPr userDrawn="1"/>
          </p:nvSpPr>
          <p:spPr>
            <a:xfrm>
              <a:off x="-3319416" y="4226366"/>
              <a:ext cx="2944683" cy="820954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To scale or drag the image, go to the tab </a:t>
              </a:r>
              <a:r>
                <a:rPr kumimoji="0" lang="en-GB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‘Picture Tools - Format’</a:t>
              </a: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and click on</a:t>
              </a:r>
              <a:b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</a:b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the button </a:t>
              </a:r>
              <a:r>
                <a:rPr kumimoji="0" lang="en-GB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‘Crop’</a:t>
              </a: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. Scale the image itself with</a:t>
              </a:r>
              <a:b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</a:b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the spheres and scale the image frame with the brackets.</a:t>
              </a:r>
            </a:p>
          </p:txBody>
        </p:sp>
        <p:sp>
          <p:nvSpPr>
            <p:cNvPr id="233" name="Rechthoek 232">
              <a:extLst>
                <a:ext uri="{FF2B5EF4-FFF2-40B4-BE49-F238E27FC236}">
                  <a16:creationId xmlns:a16="http://schemas.microsoft.com/office/drawing/2014/main" id="{9F5A63E0-52CE-4219-964C-A16D09EEAF5D}"/>
                </a:ext>
              </a:extLst>
            </p:cNvPr>
            <p:cNvSpPr/>
            <p:nvPr userDrawn="1"/>
          </p:nvSpPr>
          <p:spPr>
            <a:xfrm>
              <a:off x="-3316836" y="3200265"/>
              <a:ext cx="1239216" cy="719917"/>
            </a:xfrm>
            <a:prstGeom prst="rect">
              <a:avLst/>
            </a:prstGeom>
            <a:pattFill prst="wdUpDiag">
              <a:fgClr>
                <a:srgbClr val="E0E0E0"/>
              </a:fgClr>
              <a:bgClr>
                <a:srgbClr val="ECECEC"/>
              </a:bgClr>
            </a:pattFill>
            <a:ln w="12700">
              <a:solidFill>
                <a:srgbClr val="D3D3D3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7200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000" b="0" i="1" u="none" strike="noStrike" kern="1200" cap="none" spc="0" normalizeH="0" baseline="0" noProof="0" dirty="0">
                <a:ln>
                  <a:noFill/>
                </a:ln>
                <a:solidFill>
                  <a:srgbClr val="211F2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grpSp>
          <p:nvGrpSpPr>
            <p:cNvPr id="234" name="Groep 233">
              <a:extLst>
                <a:ext uri="{FF2B5EF4-FFF2-40B4-BE49-F238E27FC236}">
                  <a16:creationId xmlns:a16="http://schemas.microsoft.com/office/drawing/2014/main" id="{5D961876-20DB-42DC-B43F-CA9889D7E684}"/>
                </a:ext>
              </a:extLst>
            </p:cNvPr>
            <p:cNvGrpSpPr/>
            <p:nvPr userDrawn="1"/>
          </p:nvGrpSpPr>
          <p:grpSpPr>
            <a:xfrm>
              <a:off x="-2485819" y="3479783"/>
              <a:ext cx="1222990" cy="563933"/>
              <a:chOff x="-2485819" y="3399207"/>
              <a:chExt cx="1222990" cy="563933"/>
            </a:xfrm>
          </p:grpSpPr>
          <p:sp>
            <p:nvSpPr>
              <p:cNvPr id="273" name="Rechthoek 272">
                <a:extLst>
                  <a:ext uri="{FF2B5EF4-FFF2-40B4-BE49-F238E27FC236}">
                    <a16:creationId xmlns:a16="http://schemas.microsoft.com/office/drawing/2014/main" id="{C079BBBC-56D5-4264-B174-EF6BFB680E80}"/>
                  </a:ext>
                </a:extLst>
              </p:cNvPr>
              <p:cNvSpPr/>
              <p:nvPr userDrawn="1"/>
            </p:nvSpPr>
            <p:spPr>
              <a:xfrm>
                <a:off x="-2485819" y="3399207"/>
                <a:ext cx="1176476" cy="504851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D1D1D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  <p:sp>
            <p:nvSpPr>
              <p:cNvPr id="274" name="Rechthoek 273">
                <a:extLst>
                  <a:ext uri="{FF2B5EF4-FFF2-40B4-BE49-F238E27FC236}">
                    <a16:creationId xmlns:a16="http://schemas.microsoft.com/office/drawing/2014/main" id="{7315D8FC-E801-4AEF-BFF9-07DA45D3B4A4}"/>
                  </a:ext>
                </a:extLst>
              </p:cNvPr>
              <p:cNvSpPr/>
              <p:nvPr userDrawn="1"/>
            </p:nvSpPr>
            <p:spPr>
              <a:xfrm>
                <a:off x="-2479584" y="3652838"/>
                <a:ext cx="1164007" cy="246701"/>
              </a:xfrm>
              <a:prstGeom prst="rect">
                <a:avLst/>
              </a:prstGeom>
              <a:solidFill>
                <a:srgbClr val="FCE4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  <p:grpSp>
            <p:nvGrpSpPr>
              <p:cNvPr id="275" name="Groep 274">
                <a:extLst>
                  <a:ext uri="{FF2B5EF4-FFF2-40B4-BE49-F238E27FC236}">
                    <a16:creationId xmlns:a16="http://schemas.microsoft.com/office/drawing/2014/main" id="{4C5D756F-35A3-447D-9F71-A5E66BD98596}"/>
                  </a:ext>
                </a:extLst>
              </p:cNvPr>
              <p:cNvGrpSpPr/>
              <p:nvPr userDrawn="1"/>
            </p:nvGrpSpPr>
            <p:grpSpPr>
              <a:xfrm>
                <a:off x="-2403869" y="3460544"/>
                <a:ext cx="155951" cy="131922"/>
                <a:chOff x="12968836" y="3354170"/>
                <a:chExt cx="404806" cy="342433"/>
              </a:xfrm>
            </p:grpSpPr>
            <p:sp>
              <p:nvSpPr>
                <p:cNvPr id="410" name="Rechthoek: afgeronde hoeken 409">
                  <a:extLst>
                    <a:ext uri="{FF2B5EF4-FFF2-40B4-BE49-F238E27FC236}">
                      <a16:creationId xmlns:a16="http://schemas.microsoft.com/office/drawing/2014/main" id="{0A6AECEE-DA3D-43F6-B282-CC422CF9B50B}"/>
                    </a:ext>
                  </a:extLst>
                </p:cNvPr>
                <p:cNvSpPr/>
                <p:nvPr userDrawn="1"/>
              </p:nvSpPr>
              <p:spPr>
                <a:xfrm>
                  <a:off x="12968836" y="3354170"/>
                  <a:ext cx="404806" cy="342433"/>
                </a:xfrm>
                <a:prstGeom prst="roundRect">
                  <a:avLst>
                    <a:gd name="adj" fmla="val 2911"/>
                  </a:avLst>
                </a:prstGeom>
                <a:solidFill>
                  <a:schemeClr val="bg1"/>
                </a:solidFill>
                <a:ln w="12700">
                  <a:solidFill>
                    <a:srgbClr val="81818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411" name="Rechthoek 410">
                  <a:extLst>
                    <a:ext uri="{FF2B5EF4-FFF2-40B4-BE49-F238E27FC236}">
                      <a16:creationId xmlns:a16="http://schemas.microsoft.com/office/drawing/2014/main" id="{A7711B8E-3DE1-4FB2-8807-03551201FF99}"/>
                    </a:ext>
                  </a:extLst>
                </p:cNvPr>
                <p:cNvSpPr/>
                <p:nvPr userDrawn="1"/>
              </p:nvSpPr>
              <p:spPr>
                <a:xfrm>
                  <a:off x="13025180" y="3401181"/>
                  <a:ext cx="305213" cy="41563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412" name="Rechthoek 411">
                  <a:extLst>
                    <a:ext uri="{FF2B5EF4-FFF2-40B4-BE49-F238E27FC236}">
                      <a16:creationId xmlns:a16="http://schemas.microsoft.com/office/drawing/2014/main" id="{165B5703-2540-4073-B472-6DFD7C6299B7}"/>
                    </a:ext>
                  </a:extLst>
                </p:cNvPr>
                <p:cNvSpPr/>
                <p:nvPr userDrawn="1"/>
              </p:nvSpPr>
              <p:spPr>
                <a:xfrm>
                  <a:off x="13025181" y="3471575"/>
                  <a:ext cx="118778" cy="181691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413" name="Rechthoek 412">
                  <a:extLst>
                    <a:ext uri="{FF2B5EF4-FFF2-40B4-BE49-F238E27FC236}">
                      <a16:creationId xmlns:a16="http://schemas.microsoft.com/office/drawing/2014/main" id="{925285AD-FC2B-4105-BE7F-BE5C01AD5B7C}"/>
                    </a:ext>
                  </a:extLst>
                </p:cNvPr>
                <p:cNvSpPr/>
                <p:nvPr userDrawn="1"/>
              </p:nvSpPr>
              <p:spPr>
                <a:xfrm>
                  <a:off x="13180812" y="3481982"/>
                  <a:ext cx="13527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414" name="Rechthoek 413">
                  <a:extLst>
                    <a:ext uri="{FF2B5EF4-FFF2-40B4-BE49-F238E27FC236}">
                      <a16:creationId xmlns:a16="http://schemas.microsoft.com/office/drawing/2014/main" id="{84AEFEBD-E49E-4638-8FC5-D8506B9C22D8}"/>
                    </a:ext>
                  </a:extLst>
                </p:cNvPr>
                <p:cNvSpPr/>
                <p:nvPr userDrawn="1"/>
              </p:nvSpPr>
              <p:spPr>
                <a:xfrm>
                  <a:off x="13180812" y="3554800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415" name="Rechthoek 414">
                  <a:extLst>
                    <a:ext uri="{FF2B5EF4-FFF2-40B4-BE49-F238E27FC236}">
                      <a16:creationId xmlns:a16="http://schemas.microsoft.com/office/drawing/2014/main" id="{740A634A-A302-4719-98DB-FFDCE2F6FE83}"/>
                    </a:ext>
                  </a:extLst>
                </p:cNvPr>
                <p:cNvSpPr/>
                <p:nvPr userDrawn="1"/>
              </p:nvSpPr>
              <p:spPr>
                <a:xfrm>
                  <a:off x="13180812" y="3627618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276" name="Groep 275">
                <a:extLst>
                  <a:ext uri="{FF2B5EF4-FFF2-40B4-BE49-F238E27FC236}">
                    <a16:creationId xmlns:a16="http://schemas.microsoft.com/office/drawing/2014/main" id="{D916D8D0-D28D-4A23-8FCB-3BE0F5C3625E}"/>
                  </a:ext>
                </a:extLst>
              </p:cNvPr>
              <p:cNvGrpSpPr/>
              <p:nvPr userDrawn="1"/>
            </p:nvGrpSpPr>
            <p:grpSpPr>
              <a:xfrm>
                <a:off x="-2423424" y="3690208"/>
                <a:ext cx="166739" cy="218963"/>
                <a:chOff x="12940828" y="3950597"/>
                <a:chExt cx="432813" cy="568367"/>
              </a:xfrm>
            </p:grpSpPr>
            <p:grpSp>
              <p:nvGrpSpPr>
                <p:cNvPr id="280" name="Groep 279">
                  <a:extLst>
                    <a:ext uri="{FF2B5EF4-FFF2-40B4-BE49-F238E27FC236}">
                      <a16:creationId xmlns:a16="http://schemas.microsoft.com/office/drawing/2014/main" id="{D53A2066-BB40-431C-B46D-4CEB6820F3AD}"/>
                    </a:ext>
                  </a:extLst>
                </p:cNvPr>
                <p:cNvGrpSpPr/>
                <p:nvPr userDrawn="1"/>
              </p:nvGrpSpPr>
              <p:grpSpPr>
                <a:xfrm>
                  <a:off x="13000382" y="4006891"/>
                  <a:ext cx="373259" cy="315747"/>
                  <a:chOff x="12968836" y="3354170"/>
                  <a:chExt cx="404806" cy="342433"/>
                </a:xfrm>
              </p:grpSpPr>
              <p:sp>
                <p:nvSpPr>
                  <p:cNvPr id="282" name="Rechthoek: afgeronde hoeken 281">
                    <a:extLst>
                      <a:ext uri="{FF2B5EF4-FFF2-40B4-BE49-F238E27FC236}">
                        <a16:creationId xmlns:a16="http://schemas.microsoft.com/office/drawing/2014/main" id="{D51F0918-4A0E-46AB-93B9-5DD2F85CC46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968836" y="3354170"/>
                    <a:ext cx="404806" cy="342433"/>
                  </a:xfrm>
                  <a:prstGeom prst="roundRect">
                    <a:avLst>
                      <a:gd name="adj" fmla="val 2911"/>
                    </a:avLst>
                  </a:prstGeom>
                  <a:solidFill>
                    <a:schemeClr val="bg1"/>
                  </a:solidFill>
                  <a:ln w="12700">
                    <a:solidFill>
                      <a:srgbClr val="81818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90000"/>
                      </a:lnSpc>
                      <a:spcBef>
                        <a:spcPts val="600"/>
                      </a:spcBef>
                      <a:spcAft>
                        <a:spcPts val="60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283" name="Rechthoek 282">
                    <a:extLst>
                      <a:ext uri="{FF2B5EF4-FFF2-40B4-BE49-F238E27FC236}">
                        <a16:creationId xmlns:a16="http://schemas.microsoft.com/office/drawing/2014/main" id="{AD22EF61-2C78-4849-AE41-074B79FD196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25180" y="3401181"/>
                    <a:ext cx="305213" cy="41563"/>
                  </a:xfrm>
                  <a:prstGeom prst="rect">
                    <a:avLst/>
                  </a:prstGeom>
                  <a:solidFill>
                    <a:srgbClr val="D1D1D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284" name="Rechthoek 283">
                    <a:extLst>
                      <a:ext uri="{FF2B5EF4-FFF2-40B4-BE49-F238E27FC236}">
                        <a16:creationId xmlns:a16="http://schemas.microsoft.com/office/drawing/2014/main" id="{8A43684A-7440-4B54-8734-D82A3EA0B192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25181" y="3471575"/>
                    <a:ext cx="118778" cy="181691"/>
                  </a:xfrm>
                  <a:prstGeom prst="rect">
                    <a:avLst/>
                  </a:prstGeom>
                  <a:solidFill>
                    <a:srgbClr val="D1D1D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407" name="Rechthoek 406">
                    <a:extLst>
                      <a:ext uri="{FF2B5EF4-FFF2-40B4-BE49-F238E27FC236}">
                        <a16:creationId xmlns:a16="http://schemas.microsoft.com/office/drawing/2014/main" id="{12ADFE71-8F71-4A29-8262-85ACD34ECB0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481982"/>
                    <a:ext cx="13527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408" name="Rechthoek 407">
                    <a:extLst>
                      <a:ext uri="{FF2B5EF4-FFF2-40B4-BE49-F238E27FC236}">
                        <a16:creationId xmlns:a16="http://schemas.microsoft.com/office/drawing/2014/main" id="{A7A3A22C-D77E-4181-8F3E-B2FF02E2DA8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554800"/>
                    <a:ext cx="6941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409" name="Rechthoek 408">
                    <a:extLst>
                      <a:ext uri="{FF2B5EF4-FFF2-40B4-BE49-F238E27FC236}">
                        <a16:creationId xmlns:a16="http://schemas.microsoft.com/office/drawing/2014/main" id="{1AC64F2D-BCC6-4AD8-BD9F-D9EA6F4204D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627618"/>
                    <a:ext cx="6941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endParaRPr>
                  </a:p>
                </p:txBody>
              </p:sp>
            </p:grpSp>
            <p:sp>
              <p:nvSpPr>
                <p:cNvPr id="281" name="Boog 280">
                  <a:extLst>
                    <a:ext uri="{FF2B5EF4-FFF2-40B4-BE49-F238E27FC236}">
                      <a16:creationId xmlns:a16="http://schemas.microsoft.com/office/drawing/2014/main" id="{E6EC116B-D48A-4A91-AA50-3DE12DDA88F8}"/>
                    </a:ext>
                  </a:extLst>
                </p:cNvPr>
                <p:cNvSpPr/>
                <p:nvPr userDrawn="1"/>
              </p:nvSpPr>
              <p:spPr>
                <a:xfrm rot="17637075">
                  <a:off x="12776155" y="4115270"/>
                  <a:ext cx="568367" cy="239021"/>
                </a:xfrm>
                <a:prstGeom prst="arc">
                  <a:avLst>
                    <a:gd name="adj1" fmla="val 15959368"/>
                    <a:gd name="adj2" fmla="val 1354623"/>
                  </a:avLst>
                </a:prstGeom>
                <a:noFill/>
                <a:ln w="19050" cap="flat" cmpd="sng" algn="ctr">
                  <a:solidFill>
                    <a:srgbClr val="4D82B8"/>
                  </a:solidFill>
                  <a:prstDash val="solid"/>
                  <a:headEnd type="arrow" w="med" len="sm"/>
                </a:ln>
                <a:effectLst/>
              </p:spPr>
              <p:txBody>
                <a:bodyPr rtlCol="0" anchor="ctr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</p:grpSp>
          <p:sp>
            <p:nvSpPr>
              <p:cNvPr id="277" name="Tekstvak 276">
                <a:extLst>
                  <a:ext uri="{FF2B5EF4-FFF2-40B4-BE49-F238E27FC236}">
                    <a16:creationId xmlns:a16="http://schemas.microsoft.com/office/drawing/2014/main" id="{761178AD-2193-4E0F-BC46-E5C40E321B0E}"/>
                  </a:ext>
                </a:extLst>
              </p:cNvPr>
              <p:cNvSpPr txBox="1"/>
              <p:nvPr userDrawn="1"/>
            </p:nvSpPr>
            <p:spPr>
              <a:xfrm>
                <a:off x="-2245455" y="3460544"/>
                <a:ext cx="896116" cy="134709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marR="0" lvl="0" indent="0" algn="l" defTabSz="1217512" rtl="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Layout</a:t>
                </a:r>
              </a:p>
            </p:txBody>
          </p:sp>
          <p:sp>
            <p:nvSpPr>
              <p:cNvPr id="278" name="Tekstvak 277">
                <a:extLst>
                  <a:ext uri="{FF2B5EF4-FFF2-40B4-BE49-F238E27FC236}">
                    <a16:creationId xmlns:a16="http://schemas.microsoft.com/office/drawing/2014/main" id="{1C4D16CB-8E46-45BD-A961-9DFDDC62B6D1}"/>
                  </a:ext>
                </a:extLst>
              </p:cNvPr>
              <p:cNvSpPr txBox="1"/>
              <p:nvPr userDrawn="1"/>
            </p:nvSpPr>
            <p:spPr>
              <a:xfrm>
                <a:off x="-2258884" y="3712980"/>
                <a:ext cx="909545" cy="126416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marR="0" lvl="0" indent="0" algn="l" defTabSz="1217512" rtl="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Reset slide</a:t>
                </a:r>
              </a:p>
            </p:txBody>
          </p:sp>
          <p:sp>
            <p:nvSpPr>
              <p:cNvPr id="279" name="Vrije vorm: vorm 278">
                <a:extLst>
                  <a:ext uri="{FF2B5EF4-FFF2-40B4-BE49-F238E27FC236}">
                    <a16:creationId xmlns:a16="http://schemas.microsoft.com/office/drawing/2014/main" id="{D94E7B70-2BFC-4C8D-BFDB-C32D396C38FF}"/>
                  </a:ext>
                </a:extLst>
              </p:cNvPr>
              <p:cNvSpPr/>
              <p:nvPr userDrawn="1"/>
            </p:nvSpPr>
            <p:spPr>
              <a:xfrm>
                <a:off x="-1360391" y="3783140"/>
                <a:ext cx="97562" cy="180000"/>
              </a:xfrm>
              <a:custGeom>
                <a:avLst/>
                <a:gdLst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41194 w 880280"/>
                  <a:gd name="connsiteY2" fmla="*/ 96899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27546 w 880280"/>
                  <a:gd name="connsiteY2" fmla="*/ 975815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00250 w 880280"/>
                  <a:gd name="connsiteY2" fmla="*/ 100311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11791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498144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80280" h="1624084">
                    <a:moveTo>
                      <a:pt x="0" y="0"/>
                    </a:moveTo>
                    <a:lnTo>
                      <a:pt x="0" y="1262418"/>
                    </a:lnTo>
                    <a:lnTo>
                      <a:pt x="313898" y="996287"/>
                    </a:lnTo>
                    <a:lnTo>
                      <a:pt x="620973" y="1624084"/>
                    </a:lnTo>
                    <a:lnTo>
                      <a:pt x="839337" y="1480782"/>
                    </a:lnTo>
                    <a:lnTo>
                      <a:pt x="498144" y="900753"/>
                    </a:lnTo>
                    <a:lnTo>
                      <a:pt x="880280" y="89392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00" b="0" i="0" u="none" strike="noStrike" kern="1200" cap="all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235" name="Groep 234">
              <a:extLst>
                <a:ext uri="{FF2B5EF4-FFF2-40B4-BE49-F238E27FC236}">
                  <a16:creationId xmlns:a16="http://schemas.microsoft.com/office/drawing/2014/main" id="{403B77C4-84C0-4F2F-B1C7-17F9CF563B72}"/>
                </a:ext>
              </a:extLst>
            </p:cNvPr>
            <p:cNvGrpSpPr/>
            <p:nvPr userDrawn="1"/>
          </p:nvGrpSpPr>
          <p:grpSpPr>
            <a:xfrm>
              <a:off x="-3786165" y="5680652"/>
              <a:ext cx="3693386" cy="959696"/>
              <a:chOff x="-3786437" y="6163468"/>
              <a:chExt cx="3693386" cy="959696"/>
            </a:xfrm>
          </p:grpSpPr>
          <p:sp>
            <p:nvSpPr>
              <p:cNvPr id="263" name="Rechthoek 262">
                <a:extLst>
                  <a:ext uri="{FF2B5EF4-FFF2-40B4-BE49-F238E27FC236}">
                    <a16:creationId xmlns:a16="http://schemas.microsoft.com/office/drawing/2014/main" id="{56EE5B34-B2EC-4CC8-870D-D733A0F452B3}"/>
                  </a:ext>
                </a:extLst>
              </p:cNvPr>
              <p:cNvSpPr/>
              <p:nvPr userDrawn="1"/>
            </p:nvSpPr>
            <p:spPr>
              <a:xfrm>
                <a:off x="-3786437" y="6295164"/>
                <a:ext cx="3593637" cy="828000"/>
              </a:xfrm>
              <a:prstGeom prst="rect">
                <a:avLst/>
              </a:prstGeom>
              <a:solidFill>
                <a:srgbClr val="ECECEC"/>
              </a:solidFill>
              <a:ln w="6350">
                <a:solidFill>
                  <a:srgbClr val="ECECE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44000" rIns="180000" bIns="144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200" b="1" i="0" u="none" strike="noStrike" kern="1200" cap="all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Want to know more?</a:t>
                </a:r>
                <a:br>
                  <a:rPr kumimoji="0" lang="en-GB" sz="1200" b="1" i="0" u="none" strike="noStrike" kern="1200" cap="all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</a:br>
                <a:r>
                  <a:rPr kumimoji="0" lang="en-GB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Go to the tab</a:t>
                </a:r>
                <a:r>
                  <a:rPr kumimoji="0" lang="en-GB" sz="1200" b="1" i="0" u="none" strike="noStrike" kern="1200" cap="all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'SLIDEBUILDER’ </a:t>
                </a:r>
                <a:r>
                  <a:rPr kumimoji="0" lang="en-GB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and click</a:t>
                </a:r>
                <a:br>
                  <a:rPr kumimoji="0" lang="en-GB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</a:br>
                <a:r>
                  <a:rPr kumimoji="0" lang="en-GB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on the button </a:t>
                </a:r>
                <a:r>
                  <a:rPr kumimoji="0" lang="en-GB" sz="1200" b="1" i="0" u="none" strike="noStrike" kern="1200" cap="all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‘Inspiration'</a:t>
                </a:r>
              </a:p>
            </p:txBody>
          </p:sp>
          <p:grpSp>
            <p:nvGrpSpPr>
              <p:cNvPr id="264" name="ICOON_info">
                <a:extLst>
                  <a:ext uri="{FF2B5EF4-FFF2-40B4-BE49-F238E27FC236}">
                    <a16:creationId xmlns:a16="http://schemas.microsoft.com/office/drawing/2014/main" id="{4F95F47D-AFA9-4491-8385-72CA49B6177F}"/>
                  </a:ext>
                </a:extLst>
              </p:cNvPr>
              <p:cNvGrpSpPr/>
              <p:nvPr userDrawn="1"/>
            </p:nvGrpSpPr>
            <p:grpSpPr>
              <a:xfrm>
                <a:off x="-376736" y="6163468"/>
                <a:ext cx="283685" cy="283685"/>
                <a:chOff x="-510741" y="5913713"/>
                <a:chExt cx="267555" cy="267555"/>
              </a:xfrm>
            </p:grpSpPr>
            <p:sp>
              <p:nvSpPr>
                <p:cNvPr id="271" name="Ovaal 270">
                  <a:extLst>
                    <a:ext uri="{FF2B5EF4-FFF2-40B4-BE49-F238E27FC236}">
                      <a16:creationId xmlns:a16="http://schemas.microsoft.com/office/drawing/2014/main" id="{823C71F2-8185-4793-972C-571C0FED2A90}"/>
                    </a:ext>
                  </a:extLst>
                </p:cNvPr>
                <p:cNvSpPr/>
                <p:nvPr userDrawn="1"/>
              </p:nvSpPr>
              <p:spPr>
                <a:xfrm>
                  <a:off x="-491853" y="5932072"/>
                  <a:ext cx="230835" cy="230835"/>
                </a:xfrm>
                <a:prstGeom prst="ellipse">
                  <a:avLst/>
                </a:prstGeom>
                <a:solidFill>
                  <a:srgbClr val="211F2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600" b="0" i="0" u="none" strike="noStrike" kern="1200" cap="all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72" name="Graphic 163" descr="Informatie">
                  <a:extLst>
                    <a:ext uri="{FF2B5EF4-FFF2-40B4-BE49-F238E27FC236}">
                      <a16:creationId xmlns:a16="http://schemas.microsoft.com/office/drawing/2014/main" id="{C81C8CED-883F-4BF3-BD77-E57CC84B11D1}"/>
                    </a:ext>
                  </a:extLst>
                </p:cNvPr>
                <p:cNvSpPr/>
                <p:nvPr/>
              </p:nvSpPr>
              <p:spPr>
                <a:xfrm>
                  <a:off x="-510741" y="5913713"/>
                  <a:ext cx="267555" cy="267555"/>
                </a:xfrm>
                <a:custGeom>
                  <a:avLst/>
                  <a:gdLst>
                    <a:gd name="connsiteX0" fmla="*/ 145860 w 291719"/>
                    <a:gd name="connsiteY0" fmla="*/ 0 h 291719"/>
                    <a:gd name="connsiteX1" fmla="*/ 0 w 291719"/>
                    <a:gd name="connsiteY1" fmla="*/ 145860 h 291719"/>
                    <a:gd name="connsiteX2" fmla="*/ 145860 w 291719"/>
                    <a:gd name="connsiteY2" fmla="*/ 291720 h 291719"/>
                    <a:gd name="connsiteX3" fmla="*/ 291720 w 291719"/>
                    <a:gd name="connsiteY3" fmla="*/ 145860 h 291719"/>
                    <a:gd name="connsiteX4" fmla="*/ 145860 w 291719"/>
                    <a:gd name="connsiteY4" fmla="*/ 0 h 291719"/>
                    <a:gd name="connsiteX5" fmla="*/ 138183 w 291719"/>
                    <a:gd name="connsiteY5" fmla="*/ 38384 h 291719"/>
                    <a:gd name="connsiteX6" fmla="*/ 157375 w 291719"/>
                    <a:gd name="connsiteY6" fmla="*/ 57576 h 291719"/>
                    <a:gd name="connsiteX7" fmla="*/ 138183 w 291719"/>
                    <a:gd name="connsiteY7" fmla="*/ 76768 h 291719"/>
                    <a:gd name="connsiteX8" fmla="*/ 118991 w 291719"/>
                    <a:gd name="connsiteY8" fmla="*/ 57576 h 291719"/>
                    <a:gd name="connsiteX9" fmla="*/ 138183 w 291719"/>
                    <a:gd name="connsiteY9" fmla="*/ 38384 h 291719"/>
                    <a:gd name="connsiteX10" fmla="*/ 184244 w 291719"/>
                    <a:gd name="connsiteY10" fmla="*/ 253336 h 291719"/>
                    <a:gd name="connsiteX11" fmla="*/ 107476 w 291719"/>
                    <a:gd name="connsiteY11" fmla="*/ 253336 h 291719"/>
                    <a:gd name="connsiteX12" fmla="*/ 107476 w 291719"/>
                    <a:gd name="connsiteY12" fmla="*/ 230305 h 291719"/>
                    <a:gd name="connsiteX13" fmla="*/ 134345 w 291719"/>
                    <a:gd name="connsiteY13" fmla="*/ 230305 h 291719"/>
                    <a:gd name="connsiteX14" fmla="*/ 134345 w 291719"/>
                    <a:gd name="connsiteY14" fmla="*/ 115153 h 291719"/>
                    <a:gd name="connsiteX15" fmla="*/ 111314 w 291719"/>
                    <a:gd name="connsiteY15" fmla="*/ 115153 h 291719"/>
                    <a:gd name="connsiteX16" fmla="*/ 111314 w 291719"/>
                    <a:gd name="connsiteY16" fmla="*/ 92122 h 291719"/>
                    <a:gd name="connsiteX17" fmla="*/ 157375 w 291719"/>
                    <a:gd name="connsiteY17" fmla="*/ 92122 h 291719"/>
                    <a:gd name="connsiteX18" fmla="*/ 157375 w 291719"/>
                    <a:gd name="connsiteY18" fmla="*/ 115153 h 291719"/>
                    <a:gd name="connsiteX19" fmla="*/ 157375 w 291719"/>
                    <a:gd name="connsiteY19" fmla="*/ 230305 h 291719"/>
                    <a:gd name="connsiteX20" fmla="*/ 184244 w 291719"/>
                    <a:gd name="connsiteY20" fmla="*/ 230305 h 291719"/>
                    <a:gd name="connsiteX21" fmla="*/ 184244 w 291719"/>
                    <a:gd name="connsiteY21" fmla="*/ 253336 h 2917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291719" h="291719">
                      <a:moveTo>
                        <a:pt x="145860" y="0"/>
                      </a:moveTo>
                      <a:cubicBezTo>
                        <a:pt x="65253" y="0"/>
                        <a:pt x="0" y="65253"/>
                        <a:pt x="0" y="145860"/>
                      </a:cubicBezTo>
                      <a:cubicBezTo>
                        <a:pt x="0" y="226467"/>
                        <a:pt x="65253" y="291720"/>
                        <a:pt x="145860" y="291720"/>
                      </a:cubicBezTo>
                      <a:cubicBezTo>
                        <a:pt x="226467" y="291720"/>
                        <a:pt x="291720" y="226467"/>
                        <a:pt x="291720" y="145860"/>
                      </a:cubicBezTo>
                      <a:cubicBezTo>
                        <a:pt x="291720" y="65253"/>
                        <a:pt x="226467" y="0"/>
                        <a:pt x="145860" y="0"/>
                      </a:cubicBezTo>
                      <a:close/>
                      <a:moveTo>
                        <a:pt x="138183" y="38384"/>
                      </a:moveTo>
                      <a:cubicBezTo>
                        <a:pt x="148931" y="38384"/>
                        <a:pt x="157375" y="46829"/>
                        <a:pt x="157375" y="57576"/>
                      </a:cubicBezTo>
                      <a:cubicBezTo>
                        <a:pt x="157375" y="68324"/>
                        <a:pt x="148931" y="76768"/>
                        <a:pt x="138183" y="76768"/>
                      </a:cubicBezTo>
                      <a:cubicBezTo>
                        <a:pt x="127435" y="76768"/>
                        <a:pt x="118991" y="68324"/>
                        <a:pt x="118991" y="57576"/>
                      </a:cubicBezTo>
                      <a:cubicBezTo>
                        <a:pt x="118991" y="46829"/>
                        <a:pt x="127435" y="38384"/>
                        <a:pt x="138183" y="38384"/>
                      </a:cubicBezTo>
                      <a:close/>
                      <a:moveTo>
                        <a:pt x="184244" y="253336"/>
                      </a:moveTo>
                      <a:lnTo>
                        <a:pt x="107476" y="253336"/>
                      </a:lnTo>
                      <a:lnTo>
                        <a:pt x="107476" y="230305"/>
                      </a:lnTo>
                      <a:lnTo>
                        <a:pt x="134345" y="230305"/>
                      </a:lnTo>
                      <a:lnTo>
                        <a:pt x="134345" y="115153"/>
                      </a:lnTo>
                      <a:lnTo>
                        <a:pt x="111314" y="115153"/>
                      </a:lnTo>
                      <a:lnTo>
                        <a:pt x="111314" y="92122"/>
                      </a:lnTo>
                      <a:lnTo>
                        <a:pt x="157375" y="92122"/>
                      </a:lnTo>
                      <a:lnTo>
                        <a:pt x="157375" y="115153"/>
                      </a:lnTo>
                      <a:lnTo>
                        <a:pt x="157375" y="230305"/>
                      </a:lnTo>
                      <a:lnTo>
                        <a:pt x="184244" y="230305"/>
                      </a:lnTo>
                      <a:lnTo>
                        <a:pt x="184244" y="253336"/>
                      </a:lnTo>
                      <a:close/>
                    </a:path>
                  </a:pathLst>
                </a:custGeom>
                <a:solidFill>
                  <a:srgbClr val="1FF524"/>
                </a:solidFill>
                <a:ln w="3770" cap="flat">
                  <a:noFill/>
                  <a:prstDash val="solid"/>
                  <a:miter/>
                </a:ln>
              </p:spPr>
              <p:txBody>
                <a:bodyPr rtlCol="0" anchor="ctr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265" name="Groep 264">
                <a:extLst>
                  <a:ext uri="{FF2B5EF4-FFF2-40B4-BE49-F238E27FC236}">
                    <a16:creationId xmlns:a16="http://schemas.microsoft.com/office/drawing/2014/main" id="{3F6BC9D7-30DC-4A80-A6C4-4669CE21C977}"/>
                  </a:ext>
                </a:extLst>
              </p:cNvPr>
              <p:cNvGrpSpPr/>
              <p:nvPr userDrawn="1"/>
            </p:nvGrpSpPr>
            <p:grpSpPr>
              <a:xfrm>
                <a:off x="-938434" y="6420818"/>
                <a:ext cx="627798" cy="576693"/>
                <a:chOff x="-938434" y="4570310"/>
                <a:chExt cx="627798" cy="576693"/>
              </a:xfrm>
            </p:grpSpPr>
            <p:grpSp>
              <p:nvGrpSpPr>
                <p:cNvPr id="266" name="Inspireren">
                  <a:extLst>
                    <a:ext uri="{FF2B5EF4-FFF2-40B4-BE49-F238E27FC236}">
                      <a16:creationId xmlns:a16="http://schemas.microsoft.com/office/drawing/2014/main" id="{728D6B27-6E62-4058-9B06-4A44A5AA5653}"/>
                    </a:ext>
                  </a:extLst>
                </p:cNvPr>
                <p:cNvGrpSpPr>
                  <a:grpSpLocks noChangeAspect="1"/>
                </p:cNvGrpSpPr>
                <p:nvPr userDrawn="1"/>
              </p:nvGrpSpPr>
              <p:grpSpPr bwMode="auto">
                <a:xfrm>
                  <a:off x="-716116" y="4570310"/>
                  <a:ext cx="169778" cy="242385"/>
                  <a:chOff x="4768" y="2783"/>
                  <a:chExt cx="788" cy="1125"/>
                </a:xfrm>
                <a:gradFill>
                  <a:gsLst>
                    <a:gs pos="0">
                      <a:srgbClr val="9D9FA1"/>
                    </a:gs>
                    <a:gs pos="70000">
                      <a:srgbClr val="211F26"/>
                    </a:gs>
                  </a:gsLst>
                  <a:lin ang="2700000" scaled="0"/>
                </a:gradFill>
              </p:grpSpPr>
              <p:sp>
                <p:nvSpPr>
                  <p:cNvPr id="268" name="Freeform 12">
                    <a:extLst>
                      <a:ext uri="{FF2B5EF4-FFF2-40B4-BE49-F238E27FC236}">
                        <a16:creationId xmlns:a16="http://schemas.microsoft.com/office/drawing/2014/main" id="{FC08BDFE-A8D4-4CA5-AB2E-F40823E0C17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001" y="3186"/>
                    <a:ext cx="319" cy="288"/>
                  </a:xfrm>
                  <a:custGeom>
                    <a:avLst/>
                    <a:gdLst>
                      <a:gd name="T0" fmla="*/ 220 w 319"/>
                      <a:gd name="T1" fmla="*/ 288 h 288"/>
                      <a:gd name="T2" fmla="*/ 107 w 319"/>
                      <a:gd name="T3" fmla="*/ 288 h 288"/>
                      <a:gd name="T4" fmla="*/ 0 w 319"/>
                      <a:gd name="T5" fmla="*/ 0 h 288"/>
                      <a:gd name="T6" fmla="*/ 319 w 319"/>
                      <a:gd name="T7" fmla="*/ 0 h 288"/>
                      <a:gd name="T8" fmla="*/ 220 w 319"/>
                      <a:gd name="T9" fmla="*/ 288 h 28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319" h="288">
                        <a:moveTo>
                          <a:pt x="220" y="288"/>
                        </a:moveTo>
                        <a:lnTo>
                          <a:pt x="107" y="288"/>
                        </a:lnTo>
                        <a:lnTo>
                          <a:pt x="0" y="0"/>
                        </a:lnTo>
                        <a:lnTo>
                          <a:pt x="319" y="0"/>
                        </a:lnTo>
                        <a:lnTo>
                          <a:pt x="220" y="288"/>
                        </a:lnTo>
                        <a:close/>
                      </a:path>
                    </a:pathLst>
                  </a:custGeom>
                  <a:solidFill>
                    <a:srgbClr val="1FF524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95469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3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Segoe UI Ligh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69" name="Freeform 13">
                    <a:extLst>
                      <a:ext uri="{FF2B5EF4-FFF2-40B4-BE49-F238E27FC236}">
                        <a16:creationId xmlns:a16="http://schemas.microsoft.com/office/drawing/2014/main" id="{3B93063D-DAC4-456A-9DCD-DDC88343939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022" y="3796"/>
                    <a:ext cx="282" cy="112"/>
                  </a:xfrm>
                  <a:custGeom>
                    <a:avLst/>
                    <a:gdLst>
                      <a:gd name="T0" fmla="*/ 229 w 251"/>
                      <a:gd name="T1" fmla="*/ 70 h 100"/>
                      <a:gd name="T2" fmla="*/ 229 w 251"/>
                      <a:gd name="T3" fmla="*/ 69 h 100"/>
                      <a:gd name="T4" fmla="*/ 251 w 251"/>
                      <a:gd name="T5" fmla="*/ 0 h 100"/>
                      <a:gd name="T6" fmla="*/ 0 w 251"/>
                      <a:gd name="T7" fmla="*/ 0 h 100"/>
                      <a:gd name="T8" fmla="*/ 22 w 251"/>
                      <a:gd name="T9" fmla="*/ 69 h 100"/>
                      <a:gd name="T10" fmla="*/ 63 w 251"/>
                      <a:gd name="T11" fmla="*/ 100 h 100"/>
                      <a:gd name="T12" fmla="*/ 188 w 251"/>
                      <a:gd name="T13" fmla="*/ 100 h 100"/>
                      <a:gd name="T14" fmla="*/ 229 w 251"/>
                      <a:gd name="T15" fmla="*/ 71 h 100"/>
                      <a:gd name="T16" fmla="*/ 229 w 251"/>
                      <a:gd name="T17" fmla="*/ 71 h 100"/>
                      <a:gd name="T18" fmla="*/ 229 w 251"/>
                      <a:gd name="T19" fmla="*/ 70 h 1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251" h="100">
                        <a:moveTo>
                          <a:pt x="229" y="70"/>
                        </a:moveTo>
                        <a:cubicBezTo>
                          <a:pt x="229" y="70"/>
                          <a:pt x="229" y="69"/>
                          <a:pt x="229" y="69"/>
                        </a:cubicBezTo>
                        <a:cubicBezTo>
                          <a:pt x="251" y="0"/>
                          <a:pt x="251" y="0"/>
                          <a:pt x="251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22" y="69"/>
                          <a:pt x="22" y="69"/>
                          <a:pt x="22" y="69"/>
                        </a:cubicBezTo>
                        <a:cubicBezTo>
                          <a:pt x="27" y="87"/>
                          <a:pt x="44" y="100"/>
                          <a:pt x="63" y="100"/>
                        </a:cubicBezTo>
                        <a:cubicBezTo>
                          <a:pt x="188" y="100"/>
                          <a:pt x="188" y="100"/>
                          <a:pt x="188" y="100"/>
                        </a:cubicBezTo>
                        <a:cubicBezTo>
                          <a:pt x="207" y="100"/>
                          <a:pt x="223" y="88"/>
                          <a:pt x="229" y="71"/>
                        </a:cubicBezTo>
                        <a:cubicBezTo>
                          <a:pt x="229" y="71"/>
                          <a:pt x="229" y="71"/>
                          <a:pt x="229" y="71"/>
                        </a:cubicBezTo>
                        <a:lnTo>
                          <a:pt x="229" y="7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95469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3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Segoe UI Ligh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70" name="Freeform 14">
                    <a:extLst>
                      <a:ext uri="{FF2B5EF4-FFF2-40B4-BE49-F238E27FC236}">
                        <a16:creationId xmlns:a16="http://schemas.microsoft.com/office/drawing/2014/main" id="{7ED6A29F-DC36-4552-8F75-3FDD426DFE8E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4768" y="2783"/>
                    <a:ext cx="788" cy="966"/>
                  </a:xfrm>
                  <a:custGeom>
                    <a:avLst/>
                    <a:gdLst>
                      <a:gd name="T0" fmla="*/ 351 w 702"/>
                      <a:gd name="T1" fmla="*/ 0 h 860"/>
                      <a:gd name="T2" fmla="*/ 0 w 702"/>
                      <a:gd name="T3" fmla="*/ 351 h 860"/>
                      <a:gd name="T4" fmla="*/ 134 w 702"/>
                      <a:gd name="T5" fmla="*/ 627 h 860"/>
                      <a:gd name="T6" fmla="*/ 165 w 702"/>
                      <a:gd name="T7" fmla="*/ 718 h 860"/>
                      <a:gd name="T8" fmla="*/ 266 w 702"/>
                      <a:gd name="T9" fmla="*/ 718 h 860"/>
                      <a:gd name="T10" fmla="*/ 266 w 702"/>
                      <a:gd name="T11" fmla="*/ 718 h 860"/>
                      <a:gd name="T12" fmla="*/ 434 w 702"/>
                      <a:gd name="T13" fmla="*/ 718 h 860"/>
                      <a:gd name="T14" fmla="*/ 419 w 702"/>
                      <a:gd name="T15" fmla="*/ 760 h 860"/>
                      <a:gd name="T16" fmla="*/ 284 w 702"/>
                      <a:gd name="T17" fmla="*/ 760 h 860"/>
                      <a:gd name="T18" fmla="*/ 284 w 702"/>
                      <a:gd name="T19" fmla="*/ 760 h 860"/>
                      <a:gd name="T20" fmla="*/ 179 w 702"/>
                      <a:gd name="T21" fmla="*/ 760 h 860"/>
                      <a:gd name="T22" fmla="*/ 212 w 702"/>
                      <a:gd name="T23" fmla="*/ 860 h 860"/>
                      <a:gd name="T24" fmla="*/ 212 w 702"/>
                      <a:gd name="T25" fmla="*/ 860 h 860"/>
                      <a:gd name="T26" fmla="*/ 216 w 702"/>
                      <a:gd name="T27" fmla="*/ 860 h 860"/>
                      <a:gd name="T28" fmla="*/ 488 w 702"/>
                      <a:gd name="T29" fmla="*/ 860 h 860"/>
                      <a:gd name="T30" fmla="*/ 491 w 702"/>
                      <a:gd name="T31" fmla="*/ 860 h 860"/>
                      <a:gd name="T32" fmla="*/ 570 w 702"/>
                      <a:gd name="T33" fmla="*/ 625 h 860"/>
                      <a:gd name="T34" fmla="*/ 702 w 702"/>
                      <a:gd name="T35" fmla="*/ 351 h 860"/>
                      <a:gd name="T36" fmla="*/ 351 w 702"/>
                      <a:gd name="T37" fmla="*/ 0 h 860"/>
                      <a:gd name="T38" fmla="*/ 587 w 702"/>
                      <a:gd name="T39" fmla="*/ 438 h 860"/>
                      <a:gd name="T40" fmla="*/ 485 w 702"/>
                      <a:gd name="T41" fmla="*/ 563 h 860"/>
                      <a:gd name="T42" fmla="*/ 454 w 702"/>
                      <a:gd name="T43" fmla="*/ 658 h 860"/>
                      <a:gd name="T44" fmla="*/ 250 w 702"/>
                      <a:gd name="T45" fmla="*/ 658 h 860"/>
                      <a:gd name="T46" fmla="*/ 219 w 702"/>
                      <a:gd name="T47" fmla="*/ 565 h 860"/>
                      <a:gd name="T48" fmla="*/ 115 w 702"/>
                      <a:gd name="T49" fmla="*/ 439 h 860"/>
                      <a:gd name="T50" fmla="*/ 99 w 702"/>
                      <a:gd name="T51" fmla="*/ 351 h 860"/>
                      <a:gd name="T52" fmla="*/ 351 w 702"/>
                      <a:gd name="T53" fmla="*/ 99 h 860"/>
                      <a:gd name="T54" fmla="*/ 603 w 702"/>
                      <a:gd name="T55" fmla="*/ 351 h 860"/>
                      <a:gd name="T56" fmla="*/ 587 w 702"/>
                      <a:gd name="T57" fmla="*/ 438 h 86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</a:cxnLst>
                    <a:rect l="0" t="0" r="r" b="b"/>
                    <a:pathLst>
                      <a:path w="702" h="860">
                        <a:moveTo>
                          <a:pt x="351" y="0"/>
                        </a:moveTo>
                        <a:cubicBezTo>
                          <a:pt x="157" y="0"/>
                          <a:pt x="0" y="157"/>
                          <a:pt x="0" y="351"/>
                        </a:cubicBezTo>
                        <a:cubicBezTo>
                          <a:pt x="0" y="463"/>
                          <a:pt x="52" y="562"/>
                          <a:pt x="134" y="627"/>
                        </a:cubicBezTo>
                        <a:cubicBezTo>
                          <a:pt x="165" y="718"/>
                          <a:pt x="165" y="718"/>
                          <a:pt x="165" y="718"/>
                        </a:cubicBezTo>
                        <a:cubicBezTo>
                          <a:pt x="266" y="718"/>
                          <a:pt x="266" y="718"/>
                          <a:pt x="266" y="718"/>
                        </a:cubicBezTo>
                        <a:cubicBezTo>
                          <a:pt x="266" y="718"/>
                          <a:pt x="266" y="718"/>
                          <a:pt x="266" y="718"/>
                        </a:cubicBezTo>
                        <a:cubicBezTo>
                          <a:pt x="434" y="718"/>
                          <a:pt x="434" y="718"/>
                          <a:pt x="434" y="718"/>
                        </a:cubicBezTo>
                        <a:cubicBezTo>
                          <a:pt x="419" y="760"/>
                          <a:pt x="419" y="760"/>
                          <a:pt x="419" y="760"/>
                        </a:cubicBezTo>
                        <a:cubicBezTo>
                          <a:pt x="284" y="760"/>
                          <a:pt x="284" y="760"/>
                          <a:pt x="284" y="760"/>
                        </a:cubicBezTo>
                        <a:cubicBezTo>
                          <a:pt x="284" y="760"/>
                          <a:pt x="284" y="760"/>
                          <a:pt x="284" y="760"/>
                        </a:cubicBezTo>
                        <a:cubicBezTo>
                          <a:pt x="179" y="760"/>
                          <a:pt x="179" y="760"/>
                          <a:pt x="179" y="760"/>
                        </a:cubicBezTo>
                        <a:cubicBezTo>
                          <a:pt x="212" y="860"/>
                          <a:pt x="212" y="860"/>
                          <a:pt x="212" y="860"/>
                        </a:cubicBezTo>
                        <a:cubicBezTo>
                          <a:pt x="212" y="860"/>
                          <a:pt x="212" y="860"/>
                          <a:pt x="212" y="860"/>
                        </a:cubicBezTo>
                        <a:cubicBezTo>
                          <a:pt x="216" y="860"/>
                          <a:pt x="216" y="860"/>
                          <a:pt x="216" y="860"/>
                        </a:cubicBezTo>
                        <a:cubicBezTo>
                          <a:pt x="488" y="860"/>
                          <a:pt x="488" y="860"/>
                          <a:pt x="488" y="860"/>
                        </a:cubicBezTo>
                        <a:cubicBezTo>
                          <a:pt x="491" y="860"/>
                          <a:pt x="491" y="860"/>
                          <a:pt x="491" y="860"/>
                        </a:cubicBezTo>
                        <a:cubicBezTo>
                          <a:pt x="570" y="625"/>
                          <a:pt x="570" y="625"/>
                          <a:pt x="570" y="625"/>
                        </a:cubicBezTo>
                        <a:cubicBezTo>
                          <a:pt x="651" y="560"/>
                          <a:pt x="702" y="461"/>
                          <a:pt x="702" y="351"/>
                        </a:cubicBezTo>
                        <a:cubicBezTo>
                          <a:pt x="702" y="157"/>
                          <a:pt x="545" y="0"/>
                          <a:pt x="351" y="0"/>
                        </a:cubicBezTo>
                        <a:close/>
                        <a:moveTo>
                          <a:pt x="587" y="438"/>
                        </a:moveTo>
                        <a:cubicBezTo>
                          <a:pt x="568" y="490"/>
                          <a:pt x="531" y="534"/>
                          <a:pt x="485" y="563"/>
                        </a:cubicBezTo>
                        <a:cubicBezTo>
                          <a:pt x="454" y="658"/>
                          <a:pt x="454" y="658"/>
                          <a:pt x="454" y="658"/>
                        </a:cubicBezTo>
                        <a:cubicBezTo>
                          <a:pt x="250" y="658"/>
                          <a:pt x="250" y="658"/>
                          <a:pt x="250" y="658"/>
                        </a:cubicBezTo>
                        <a:cubicBezTo>
                          <a:pt x="219" y="565"/>
                          <a:pt x="219" y="565"/>
                          <a:pt x="219" y="565"/>
                        </a:cubicBezTo>
                        <a:cubicBezTo>
                          <a:pt x="172" y="536"/>
                          <a:pt x="135" y="491"/>
                          <a:pt x="115" y="439"/>
                        </a:cubicBezTo>
                        <a:cubicBezTo>
                          <a:pt x="105" y="411"/>
                          <a:pt x="99" y="382"/>
                          <a:pt x="99" y="351"/>
                        </a:cubicBezTo>
                        <a:cubicBezTo>
                          <a:pt x="99" y="212"/>
                          <a:pt x="212" y="99"/>
                          <a:pt x="351" y="99"/>
                        </a:cubicBezTo>
                        <a:cubicBezTo>
                          <a:pt x="490" y="99"/>
                          <a:pt x="603" y="212"/>
                          <a:pt x="603" y="351"/>
                        </a:cubicBezTo>
                        <a:cubicBezTo>
                          <a:pt x="603" y="381"/>
                          <a:pt x="597" y="411"/>
                          <a:pt x="587" y="438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95469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3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Segoe UI Light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267" name="Tekstvak 266">
                  <a:extLst>
                    <a:ext uri="{FF2B5EF4-FFF2-40B4-BE49-F238E27FC236}">
                      <a16:creationId xmlns:a16="http://schemas.microsoft.com/office/drawing/2014/main" id="{10728020-EAEF-40DF-A664-3F1AE9113C41}"/>
                    </a:ext>
                  </a:extLst>
                </p:cNvPr>
                <p:cNvSpPr txBox="1"/>
                <p:nvPr userDrawn="1"/>
              </p:nvSpPr>
              <p:spPr>
                <a:xfrm>
                  <a:off x="-938434" y="4824764"/>
                  <a:ext cx="627798" cy="32223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 anchor="ctr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1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rPr>
                    <a:t>Inspiration</a:t>
                  </a:r>
                </a:p>
              </p:txBody>
            </p:sp>
          </p:grpSp>
        </p:grpSp>
        <p:grpSp>
          <p:nvGrpSpPr>
            <p:cNvPr id="236" name="Groep 235">
              <a:extLst>
                <a:ext uri="{FF2B5EF4-FFF2-40B4-BE49-F238E27FC236}">
                  <a16:creationId xmlns:a16="http://schemas.microsoft.com/office/drawing/2014/main" id="{7D4367EF-1C56-4975-82E5-73EE420E014E}"/>
                </a:ext>
              </a:extLst>
            </p:cNvPr>
            <p:cNvGrpSpPr/>
            <p:nvPr userDrawn="1"/>
          </p:nvGrpSpPr>
          <p:grpSpPr>
            <a:xfrm>
              <a:off x="-3426806" y="5129582"/>
              <a:ext cx="514284" cy="506545"/>
              <a:chOff x="12617641" y="3403239"/>
              <a:chExt cx="752963" cy="741634"/>
            </a:xfrm>
          </p:grpSpPr>
          <p:grpSp>
            <p:nvGrpSpPr>
              <p:cNvPr id="247" name="Groep 246">
                <a:extLst>
                  <a:ext uri="{FF2B5EF4-FFF2-40B4-BE49-F238E27FC236}">
                    <a16:creationId xmlns:a16="http://schemas.microsoft.com/office/drawing/2014/main" id="{496AFB45-4B1C-4972-8380-32A70DD0BF12}"/>
                  </a:ext>
                </a:extLst>
              </p:cNvPr>
              <p:cNvGrpSpPr/>
              <p:nvPr userDrawn="1"/>
            </p:nvGrpSpPr>
            <p:grpSpPr>
              <a:xfrm>
                <a:off x="12771530" y="3403239"/>
                <a:ext cx="467176" cy="448491"/>
                <a:chOff x="12782157" y="3403239"/>
                <a:chExt cx="467176" cy="448491"/>
              </a:xfrm>
            </p:grpSpPr>
            <p:grpSp>
              <p:nvGrpSpPr>
                <p:cNvPr id="250" name="Groep 249">
                  <a:extLst>
                    <a:ext uri="{FF2B5EF4-FFF2-40B4-BE49-F238E27FC236}">
                      <a16:creationId xmlns:a16="http://schemas.microsoft.com/office/drawing/2014/main" id="{F065A605-B3E6-4D03-AF59-34A38940F7F6}"/>
                    </a:ext>
                  </a:extLst>
                </p:cNvPr>
                <p:cNvGrpSpPr/>
                <p:nvPr userDrawn="1"/>
              </p:nvGrpSpPr>
              <p:grpSpPr>
                <a:xfrm>
                  <a:off x="12782157" y="3403239"/>
                  <a:ext cx="412976" cy="396132"/>
                  <a:chOff x="13554906" y="3320109"/>
                  <a:chExt cx="443917" cy="425811"/>
                </a:xfrm>
              </p:grpSpPr>
              <p:grpSp>
                <p:nvGrpSpPr>
                  <p:cNvPr id="257" name="Groep 256">
                    <a:extLst>
                      <a:ext uri="{FF2B5EF4-FFF2-40B4-BE49-F238E27FC236}">
                        <a16:creationId xmlns:a16="http://schemas.microsoft.com/office/drawing/2014/main" id="{B58B8ED8-FD23-441B-849A-8B1BF2FACE88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554906" y="3320109"/>
                    <a:ext cx="443917" cy="425811"/>
                    <a:chOff x="12909684" y="1276143"/>
                    <a:chExt cx="443917" cy="425811"/>
                  </a:xfrm>
                </p:grpSpPr>
                <p:sp>
                  <p:nvSpPr>
                    <p:cNvPr id="260" name="Rechthoek 259">
                      <a:extLst>
                        <a:ext uri="{FF2B5EF4-FFF2-40B4-BE49-F238E27FC236}">
                          <a16:creationId xmlns:a16="http://schemas.microsoft.com/office/drawing/2014/main" id="{D048FAC2-F063-4268-B5BF-601452A18565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9" y="1276143"/>
                      <a:ext cx="443912" cy="425811"/>
                    </a:xfrm>
                    <a:prstGeom prst="rect">
                      <a:avLst/>
                    </a:prstGeom>
                    <a:noFill/>
                    <a:ln w="12700">
                      <a:solidFill>
                        <a:srgbClr val="818181"/>
                      </a:solidFill>
                      <a:prstDash val="dash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211F26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261" name="Rechthoek 260">
                      <a:extLst>
                        <a:ext uri="{FF2B5EF4-FFF2-40B4-BE49-F238E27FC236}">
                          <a16:creationId xmlns:a16="http://schemas.microsoft.com/office/drawing/2014/main" id="{41F5A0CB-D379-49A7-A86D-3436EC2B31EF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4" y="1276143"/>
                      <a:ext cx="261629" cy="25780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2700">
                      <a:solidFill>
                        <a:srgbClr val="81818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211F26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262" name="Ovaal 261">
                      <a:extLst>
                        <a:ext uri="{FF2B5EF4-FFF2-40B4-BE49-F238E27FC236}">
                          <a16:creationId xmlns:a16="http://schemas.microsoft.com/office/drawing/2014/main" id="{7F444F2F-3C49-44E8-B0FD-CAE79416F527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69071" y="1308711"/>
                      <a:ext cx="72188" cy="72188"/>
                    </a:xfrm>
                    <a:prstGeom prst="ellipse">
                      <a:avLst/>
                    </a:prstGeom>
                    <a:solidFill>
                      <a:srgbClr val="ECC679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211F26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p:txBody>
                </p:sp>
              </p:grpSp>
              <p:pic>
                <p:nvPicPr>
                  <p:cNvPr id="258" name="Afbeelding 257">
                    <a:extLst>
                      <a:ext uri="{FF2B5EF4-FFF2-40B4-BE49-F238E27FC236}">
                        <a16:creationId xmlns:a16="http://schemas.microsoft.com/office/drawing/2014/main" id="{DAF81E14-F43F-414F-B8C6-0AE8B53CE249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3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4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3567296" y="3424991"/>
                    <a:ext cx="173367" cy="140220"/>
                  </a:xfrm>
                  <a:prstGeom prst="rect">
                    <a:avLst/>
                  </a:prstGeom>
                </p:spPr>
              </p:pic>
              <p:pic>
                <p:nvPicPr>
                  <p:cNvPr id="259" name="Afbeelding 258">
                    <a:extLst>
                      <a:ext uri="{FF2B5EF4-FFF2-40B4-BE49-F238E27FC236}">
                        <a16:creationId xmlns:a16="http://schemas.microsoft.com/office/drawing/2014/main" id="{72C594CF-A56A-4E3A-B647-087C45F7B0D9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3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4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 flipH="1">
                    <a:off x="13635599" y="3449265"/>
                    <a:ext cx="173367" cy="111424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251" name="Groep 250">
                  <a:extLst>
                    <a:ext uri="{FF2B5EF4-FFF2-40B4-BE49-F238E27FC236}">
                      <a16:creationId xmlns:a16="http://schemas.microsoft.com/office/drawing/2014/main" id="{9A05562F-0D88-474F-B117-05A983A7E460}"/>
                    </a:ext>
                  </a:extLst>
                </p:cNvPr>
                <p:cNvGrpSpPr/>
                <p:nvPr userDrawn="1"/>
              </p:nvGrpSpPr>
              <p:grpSpPr>
                <a:xfrm>
                  <a:off x="13103513" y="3705268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255" name="Rechthoek 254">
                    <a:extLst>
                      <a:ext uri="{FF2B5EF4-FFF2-40B4-BE49-F238E27FC236}">
                        <a16:creationId xmlns:a16="http://schemas.microsoft.com/office/drawing/2014/main" id="{F3C9A446-5001-4751-8D3E-135A5820381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256" name="Rechthoek 255">
                    <a:extLst>
                      <a:ext uri="{FF2B5EF4-FFF2-40B4-BE49-F238E27FC236}">
                        <a16:creationId xmlns:a16="http://schemas.microsoft.com/office/drawing/2014/main" id="{58D4465F-C841-4455-A1CD-F9235A9607DF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endParaRPr>
                  </a:p>
                </p:txBody>
              </p:sp>
            </p:grpSp>
            <p:grpSp>
              <p:nvGrpSpPr>
                <p:cNvPr id="252" name="Groep 251">
                  <a:extLst>
                    <a:ext uri="{FF2B5EF4-FFF2-40B4-BE49-F238E27FC236}">
                      <a16:creationId xmlns:a16="http://schemas.microsoft.com/office/drawing/2014/main" id="{F79002C6-3088-4EBF-B9A9-D924C79DF1AF}"/>
                    </a:ext>
                  </a:extLst>
                </p:cNvPr>
                <p:cNvGrpSpPr/>
                <p:nvPr userDrawn="1"/>
              </p:nvGrpSpPr>
              <p:grpSpPr>
                <a:xfrm rot="10800000">
                  <a:off x="13061402" y="3665637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253" name="Rechthoek 252">
                    <a:extLst>
                      <a:ext uri="{FF2B5EF4-FFF2-40B4-BE49-F238E27FC236}">
                        <a16:creationId xmlns:a16="http://schemas.microsoft.com/office/drawing/2014/main" id="{75FE5033-D616-4905-93D9-276E2F19D65F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254" name="Rechthoek 253">
                    <a:extLst>
                      <a:ext uri="{FF2B5EF4-FFF2-40B4-BE49-F238E27FC236}">
                        <a16:creationId xmlns:a16="http://schemas.microsoft.com/office/drawing/2014/main" id="{05BD91FF-AFE0-45DE-9C61-D3D41C5F2F1F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endParaRPr>
                  </a:p>
                </p:txBody>
              </p:sp>
            </p:grpSp>
          </p:grpSp>
          <p:sp>
            <p:nvSpPr>
              <p:cNvPr id="248" name="Rechthoek 247">
                <a:extLst>
                  <a:ext uri="{FF2B5EF4-FFF2-40B4-BE49-F238E27FC236}">
                    <a16:creationId xmlns:a16="http://schemas.microsoft.com/office/drawing/2014/main" id="{CD928A4B-2524-4CFC-8A1A-89FD927834FA}"/>
                  </a:ext>
                </a:extLst>
              </p:cNvPr>
              <p:cNvSpPr/>
              <p:nvPr userDrawn="1"/>
            </p:nvSpPr>
            <p:spPr>
              <a:xfrm>
                <a:off x="12617641" y="3889890"/>
                <a:ext cx="752963" cy="161170"/>
              </a:xfrm>
              <a:prstGeom prst="rect">
                <a:avLst/>
              </a:prstGeom>
              <a:no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Crop</a:t>
                </a:r>
              </a:p>
            </p:txBody>
          </p:sp>
          <p:sp>
            <p:nvSpPr>
              <p:cNvPr id="249" name="Gelijkbenige driehoek 248">
                <a:extLst>
                  <a:ext uri="{FF2B5EF4-FFF2-40B4-BE49-F238E27FC236}">
                    <a16:creationId xmlns:a16="http://schemas.microsoft.com/office/drawing/2014/main" id="{E2842E77-31B9-4C1E-8224-450F5B9C5023}"/>
                  </a:ext>
                </a:extLst>
              </p:cNvPr>
              <p:cNvSpPr/>
              <p:nvPr userDrawn="1"/>
            </p:nvSpPr>
            <p:spPr>
              <a:xfrm rot="10800000">
                <a:off x="12950688" y="4093726"/>
                <a:ext cx="86866" cy="51147"/>
              </a:xfrm>
              <a:prstGeom prst="triangle">
                <a:avLst/>
              </a:prstGeom>
              <a:solidFill>
                <a:srgbClr val="81818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237" name="Ovaal 236">
              <a:extLst>
                <a:ext uri="{FF2B5EF4-FFF2-40B4-BE49-F238E27FC236}">
                  <a16:creationId xmlns:a16="http://schemas.microsoft.com/office/drawing/2014/main" id="{3F1AA197-AF06-45E1-B878-6F00BA53E6E3}"/>
                </a:ext>
              </a:extLst>
            </p:cNvPr>
            <p:cNvSpPr/>
            <p:nvPr userDrawn="1"/>
          </p:nvSpPr>
          <p:spPr>
            <a:xfrm>
              <a:off x="-3603587" y="181118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238" name="Rechthoek 237">
              <a:extLst>
                <a:ext uri="{FF2B5EF4-FFF2-40B4-BE49-F238E27FC236}">
                  <a16:creationId xmlns:a16="http://schemas.microsoft.com/office/drawing/2014/main" id="{5B14C547-18C2-44D6-A8E9-E823B172E30C}"/>
                </a:ext>
              </a:extLst>
            </p:cNvPr>
            <p:cNvSpPr/>
            <p:nvPr userDrawn="1"/>
          </p:nvSpPr>
          <p:spPr>
            <a:xfrm>
              <a:off x="-3319415" y="1811185"/>
              <a:ext cx="2944682" cy="32633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Select the preferred category and image</a:t>
              </a:r>
              <a:b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</a:b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and click on  </a:t>
              </a:r>
              <a:r>
                <a:rPr kumimoji="0" lang="en-GB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‘Insert’</a:t>
              </a: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.</a:t>
              </a:r>
            </a:p>
          </p:txBody>
        </p:sp>
        <p:sp>
          <p:nvSpPr>
            <p:cNvPr id="239" name="Rechthoek 238">
              <a:extLst>
                <a:ext uri="{FF2B5EF4-FFF2-40B4-BE49-F238E27FC236}">
                  <a16:creationId xmlns:a16="http://schemas.microsoft.com/office/drawing/2014/main" id="{47FECB7F-8332-407B-BAD2-7803D3C1C13E}"/>
                </a:ext>
              </a:extLst>
            </p:cNvPr>
            <p:cNvSpPr/>
            <p:nvPr userDrawn="1"/>
          </p:nvSpPr>
          <p:spPr>
            <a:xfrm>
              <a:off x="-3319415" y="2245760"/>
              <a:ext cx="825500" cy="209550"/>
            </a:xfrm>
            <a:prstGeom prst="rect">
              <a:avLst/>
            </a:prstGeom>
            <a:solidFill>
              <a:srgbClr val="1FF524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Insert</a:t>
              </a:r>
            </a:p>
          </p:txBody>
        </p:sp>
        <p:grpSp>
          <p:nvGrpSpPr>
            <p:cNvPr id="240" name="Groep 239">
              <a:extLst>
                <a:ext uri="{FF2B5EF4-FFF2-40B4-BE49-F238E27FC236}">
                  <a16:creationId xmlns:a16="http://schemas.microsoft.com/office/drawing/2014/main" id="{88BF81CA-F8C9-4581-A2CF-87B5339019FE}"/>
                </a:ext>
              </a:extLst>
            </p:cNvPr>
            <p:cNvGrpSpPr/>
            <p:nvPr userDrawn="1"/>
          </p:nvGrpSpPr>
          <p:grpSpPr>
            <a:xfrm>
              <a:off x="-3365484" y="1226982"/>
              <a:ext cx="446937" cy="406485"/>
              <a:chOff x="-3563526" y="1409294"/>
              <a:chExt cx="354190" cy="322133"/>
            </a:xfrm>
          </p:grpSpPr>
          <p:grpSp>
            <p:nvGrpSpPr>
              <p:cNvPr id="241" name="Groep 240">
                <a:extLst>
                  <a:ext uri="{FF2B5EF4-FFF2-40B4-BE49-F238E27FC236}">
                    <a16:creationId xmlns:a16="http://schemas.microsoft.com/office/drawing/2014/main" id="{10755DB3-C167-42E7-B44F-68E5DDBCA79C}"/>
                  </a:ext>
                </a:extLst>
              </p:cNvPr>
              <p:cNvGrpSpPr/>
              <p:nvPr userDrawn="1"/>
            </p:nvGrpSpPr>
            <p:grpSpPr>
              <a:xfrm>
                <a:off x="-3499992" y="1409294"/>
                <a:ext cx="225195" cy="195499"/>
                <a:chOff x="8987389" y="1361199"/>
                <a:chExt cx="2200275" cy="1914525"/>
              </a:xfrm>
            </p:grpSpPr>
            <p:sp>
              <p:nvSpPr>
                <p:cNvPr id="243" name="Vrije vorm: vorm 242">
                  <a:extLst>
                    <a:ext uri="{FF2B5EF4-FFF2-40B4-BE49-F238E27FC236}">
                      <a16:creationId xmlns:a16="http://schemas.microsoft.com/office/drawing/2014/main" id="{04650AC2-501D-4A5E-BA5B-543F16C524BE}"/>
                    </a:ext>
                  </a:extLst>
                </p:cNvPr>
                <p:cNvSpPr/>
                <p:nvPr/>
              </p:nvSpPr>
              <p:spPr>
                <a:xfrm>
                  <a:off x="9363620" y="1831738"/>
                  <a:ext cx="371477" cy="371472"/>
                </a:xfrm>
                <a:custGeom>
                  <a:avLst/>
                  <a:gdLst>
                    <a:gd name="connsiteX0" fmla="*/ 369094 w 371475"/>
                    <a:gd name="connsiteY0" fmla="*/ 188119 h 371475"/>
                    <a:gd name="connsiteX1" fmla="*/ 188119 w 371475"/>
                    <a:gd name="connsiteY1" fmla="*/ 369094 h 371475"/>
                    <a:gd name="connsiteX2" fmla="*/ 7144 w 371475"/>
                    <a:gd name="connsiteY2" fmla="*/ 188119 h 371475"/>
                    <a:gd name="connsiteX3" fmla="*/ 188119 w 371475"/>
                    <a:gd name="connsiteY3" fmla="*/ 7144 h 371475"/>
                    <a:gd name="connsiteX4" fmla="*/ 369094 w 371475"/>
                    <a:gd name="connsiteY4" fmla="*/ 188119 h 3714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71475" h="371475">
                      <a:moveTo>
                        <a:pt x="369094" y="188119"/>
                      </a:moveTo>
                      <a:cubicBezTo>
                        <a:pt x="369094" y="288068"/>
                        <a:pt x="288068" y="369094"/>
                        <a:pt x="188119" y="369094"/>
                      </a:cubicBezTo>
                      <a:cubicBezTo>
                        <a:pt x="88169" y="369094"/>
                        <a:pt x="7144" y="288068"/>
                        <a:pt x="7144" y="188119"/>
                      </a:cubicBezTo>
                      <a:cubicBezTo>
                        <a:pt x="7144" y="88169"/>
                        <a:pt x="88169" y="7144"/>
                        <a:pt x="188119" y="7144"/>
                      </a:cubicBezTo>
                      <a:cubicBezTo>
                        <a:pt x="288068" y="7144"/>
                        <a:pt x="369094" y="88169"/>
                        <a:pt x="369094" y="188119"/>
                      </a:cubicBezTo>
                      <a:close/>
                    </a:path>
                  </a:pathLst>
                </a:custGeom>
                <a:solidFill>
                  <a:srgbClr val="1FF524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95469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7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  <a:ea typeface="+mn-ea"/>
                    <a:cs typeface="+mn-cs"/>
                  </a:endParaRPr>
                </a:p>
              </p:txBody>
            </p:sp>
            <p:grpSp>
              <p:nvGrpSpPr>
                <p:cNvPr id="244" name="Groep 243">
                  <a:extLst>
                    <a:ext uri="{FF2B5EF4-FFF2-40B4-BE49-F238E27FC236}">
                      <a16:creationId xmlns:a16="http://schemas.microsoft.com/office/drawing/2014/main" id="{D7D70732-184C-4C96-80AD-E9A74D683464}"/>
                    </a:ext>
                  </a:extLst>
                </p:cNvPr>
                <p:cNvGrpSpPr/>
                <p:nvPr/>
              </p:nvGrpSpPr>
              <p:grpSpPr>
                <a:xfrm>
                  <a:off x="8987389" y="1361199"/>
                  <a:ext cx="2200275" cy="1914525"/>
                  <a:chOff x="8987389" y="1361199"/>
                  <a:chExt cx="2200275" cy="1914525"/>
                </a:xfrm>
                <a:gradFill>
                  <a:gsLst>
                    <a:gs pos="0">
                      <a:srgbClr val="9D9FA1"/>
                    </a:gs>
                    <a:gs pos="70000">
                      <a:srgbClr val="211F26"/>
                    </a:gs>
                  </a:gsLst>
                  <a:lin ang="2700000" scaled="0"/>
                </a:gradFill>
              </p:grpSpPr>
              <p:sp>
                <p:nvSpPr>
                  <p:cNvPr id="245" name="Vrije vorm: vorm 244">
                    <a:extLst>
                      <a:ext uri="{FF2B5EF4-FFF2-40B4-BE49-F238E27FC236}">
                        <a16:creationId xmlns:a16="http://schemas.microsoft.com/office/drawing/2014/main" id="{AF4698D6-F7F2-4CA4-B113-48B99D0EB19D}"/>
                      </a:ext>
                    </a:extLst>
                  </p:cNvPr>
                  <p:cNvSpPr/>
                  <p:nvPr/>
                </p:nvSpPr>
                <p:spPr>
                  <a:xfrm>
                    <a:off x="8987389" y="1361199"/>
                    <a:ext cx="2200275" cy="1914525"/>
                  </a:xfrm>
                  <a:custGeom>
                    <a:avLst/>
                    <a:gdLst>
                      <a:gd name="connsiteX0" fmla="*/ 7144 w 2200275"/>
                      <a:gd name="connsiteY0" fmla="*/ 7144 h 1914525"/>
                      <a:gd name="connsiteX1" fmla="*/ 7144 w 2200275"/>
                      <a:gd name="connsiteY1" fmla="*/ 245269 h 1914525"/>
                      <a:gd name="connsiteX2" fmla="*/ 432911 w 2200275"/>
                      <a:gd name="connsiteY2" fmla="*/ 245269 h 1914525"/>
                      <a:gd name="connsiteX3" fmla="*/ 432911 w 2200275"/>
                      <a:gd name="connsiteY3" fmla="*/ 245269 h 1914525"/>
                      <a:gd name="connsiteX4" fmla="*/ 1959769 w 2200275"/>
                      <a:gd name="connsiteY4" fmla="*/ 245269 h 1914525"/>
                      <a:gd name="connsiteX5" fmla="*/ 1959769 w 2200275"/>
                      <a:gd name="connsiteY5" fmla="*/ 1674019 h 1914525"/>
                      <a:gd name="connsiteX6" fmla="*/ 245269 w 2200275"/>
                      <a:gd name="connsiteY6" fmla="*/ 1674019 h 1914525"/>
                      <a:gd name="connsiteX7" fmla="*/ 245269 w 2200275"/>
                      <a:gd name="connsiteY7" fmla="*/ 350044 h 1914525"/>
                      <a:gd name="connsiteX8" fmla="*/ 7144 w 2200275"/>
                      <a:gd name="connsiteY8" fmla="*/ 350044 h 1914525"/>
                      <a:gd name="connsiteX9" fmla="*/ 7144 w 2200275"/>
                      <a:gd name="connsiteY9" fmla="*/ 1912144 h 1914525"/>
                      <a:gd name="connsiteX10" fmla="*/ 2197894 w 2200275"/>
                      <a:gd name="connsiteY10" fmla="*/ 1912144 h 1914525"/>
                      <a:gd name="connsiteX11" fmla="*/ 2197894 w 2200275"/>
                      <a:gd name="connsiteY11" fmla="*/ 7144 h 19145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2200275" h="1914525">
                        <a:moveTo>
                          <a:pt x="7144" y="7144"/>
                        </a:moveTo>
                        <a:lnTo>
                          <a:pt x="7144" y="245269"/>
                        </a:lnTo>
                        <a:lnTo>
                          <a:pt x="432911" y="245269"/>
                        </a:lnTo>
                        <a:lnTo>
                          <a:pt x="432911" y="245269"/>
                        </a:lnTo>
                        <a:lnTo>
                          <a:pt x="1959769" y="245269"/>
                        </a:lnTo>
                        <a:lnTo>
                          <a:pt x="1959769" y="1674019"/>
                        </a:lnTo>
                        <a:lnTo>
                          <a:pt x="245269" y="1674019"/>
                        </a:lnTo>
                        <a:lnTo>
                          <a:pt x="245269" y="350044"/>
                        </a:lnTo>
                        <a:lnTo>
                          <a:pt x="7144" y="350044"/>
                        </a:lnTo>
                        <a:lnTo>
                          <a:pt x="7144" y="1912144"/>
                        </a:lnTo>
                        <a:lnTo>
                          <a:pt x="2197894" y="1912144"/>
                        </a:lnTo>
                        <a:lnTo>
                          <a:pt x="2197894" y="7144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95469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7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Segoe UI Ligh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46" name="Vrije vorm: vorm 245">
                    <a:extLst>
                      <a:ext uri="{FF2B5EF4-FFF2-40B4-BE49-F238E27FC236}">
                        <a16:creationId xmlns:a16="http://schemas.microsoft.com/office/drawing/2014/main" id="{801553CE-7885-42CD-8297-076655987CDF}"/>
                      </a:ext>
                    </a:extLst>
                  </p:cNvPr>
                  <p:cNvSpPr/>
                  <p:nvPr/>
                </p:nvSpPr>
                <p:spPr>
                  <a:xfrm>
                    <a:off x="9362668" y="1953652"/>
                    <a:ext cx="1438273" cy="885828"/>
                  </a:xfrm>
                  <a:custGeom>
                    <a:avLst/>
                    <a:gdLst>
                      <a:gd name="connsiteX0" fmla="*/ 1070134 w 1438275"/>
                      <a:gd name="connsiteY0" fmla="*/ 7144 h 885825"/>
                      <a:gd name="connsiteX1" fmla="*/ 801529 w 1438275"/>
                      <a:gd name="connsiteY1" fmla="*/ 275749 h 885825"/>
                      <a:gd name="connsiteX2" fmla="*/ 662464 w 1438275"/>
                      <a:gd name="connsiteY2" fmla="*/ 137636 h 885825"/>
                      <a:gd name="connsiteX3" fmla="*/ 7144 w 1438275"/>
                      <a:gd name="connsiteY3" fmla="*/ 784384 h 885825"/>
                      <a:gd name="connsiteX4" fmla="*/ 108109 w 1438275"/>
                      <a:gd name="connsiteY4" fmla="*/ 885349 h 885825"/>
                      <a:gd name="connsiteX5" fmla="*/ 662464 w 1438275"/>
                      <a:gd name="connsiteY5" fmla="*/ 338614 h 885825"/>
                      <a:gd name="connsiteX6" fmla="*/ 928211 w 1438275"/>
                      <a:gd name="connsiteY6" fmla="*/ 605314 h 885825"/>
                      <a:gd name="connsiteX7" fmla="*/ 1029176 w 1438275"/>
                      <a:gd name="connsiteY7" fmla="*/ 503396 h 885825"/>
                      <a:gd name="connsiteX8" fmla="*/ 902494 w 1438275"/>
                      <a:gd name="connsiteY8" fmla="*/ 376714 h 885825"/>
                      <a:gd name="connsiteX9" fmla="*/ 1070134 w 1438275"/>
                      <a:gd name="connsiteY9" fmla="*/ 209074 h 885825"/>
                      <a:gd name="connsiteX10" fmla="*/ 1337786 w 1438275"/>
                      <a:gd name="connsiteY10" fmla="*/ 480536 h 885825"/>
                      <a:gd name="connsiteX11" fmla="*/ 1438751 w 1438275"/>
                      <a:gd name="connsiteY11" fmla="*/ 378619 h 8858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438275" h="885825">
                        <a:moveTo>
                          <a:pt x="1070134" y="7144"/>
                        </a:moveTo>
                        <a:lnTo>
                          <a:pt x="801529" y="275749"/>
                        </a:lnTo>
                        <a:lnTo>
                          <a:pt x="662464" y="137636"/>
                        </a:lnTo>
                        <a:lnTo>
                          <a:pt x="7144" y="784384"/>
                        </a:lnTo>
                        <a:lnTo>
                          <a:pt x="108109" y="885349"/>
                        </a:lnTo>
                        <a:lnTo>
                          <a:pt x="662464" y="338614"/>
                        </a:lnTo>
                        <a:lnTo>
                          <a:pt x="928211" y="605314"/>
                        </a:lnTo>
                        <a:lnTo>
                          <a:pt x="1029176" y="503396"/>
                        </a:lnTo>
                        <a:lnTo>
                          <a:pt x="902494" y="376714"/>
                        </a:lnTo>
                        <a:lnTo>
                          <a:pt x="1070134" y="209074"/>
                        </a:lnTo>
                        <a:lnTo>
                          <a:pt x="1337786" y="480536"/>
                        </a:lnTo>
                        <a:lnTo>
                          <a:pt x="1438751" y="378619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95469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7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Segoe UI Light"/>
                      <a:ea typeface="+mn-ea"/>
                      <a:cs typeface="+mn-cs"/>
                    </a:endParaRPr>
                  </a:p>
                </p:txBody>
              </p:sp>
            </p:grpSp>
          </p:grpSp>
          <p:sp>
            <p:nvSpPr>
              <p:cNvPr id="242" name="Tekstvak 241">
                <a:extLst>
                  <a:ext uri="{FF2B5EF4-FFF2-40B4-BE49-F238E27FC236}">
                    <a16:creationId xmlns:a16="http://schemas.microsoft.com/office/drawing/2014/main" id="{C321E5AC-1833-4B63-82AA-40921DD90223}"/>
                  </a:ext>
                </a:extLst>
              </p:cNvPr>
              <p:cNvSpPr txBox="1"/>
              <p:nvPr userDrawn="1"/>
            </p:nvSpPr>
            <p:spPr>
              <a:xfrm>
                <a:off x="-3563526" y="1617700"/>
                <a:ext cx="354190" cy="113727"/>
              </a:xfrm>
              <a:prstGeom prst="rect">
                <a:avLst/>
              </a:prstGeom>
              <a:noFill/>
            </p:spPr>
            <p:txBody>
              <a:bodyPr wrap="square" lIns="0" tIns="18000" rIns="0" bIns="0" rtlCol="0" anchor="t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Images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917531901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+ IMAGE | 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3" name="Afbeelding 192">
            <a:extLst>
              <a:ext uri="{FF2B5EF4-FFF2-40B4-BE49-F238E27FC236}">
                <a16:creationId xmlns:a16="http://schemas.microsoft.com/office/drawing/2014/main" id="{40E2594A-55E7-440A-B98B-F62AB684D7F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DD091338-B78F-4C9D-8081-A0FCD7101C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2000" y="792000"/>
            <a:ext cx="4907999" cy="416525"/>
          </a:xfrm>
        </p:spPr>
        <p:txBody>
          <a:bodyPr/>
          <a:lstStyle/>
          <a:p>
            <a:r>
              <a:rPr lang="en-GB" noProof="0" dirty="0"/>
              <a:t>Place title here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3B184817-515D-4870-8CED-0DECE6FF2FC8}"/>
              </a:ext>
            </a:extLst>
          </p:cNvPr>
          <p:cNvSpPr>
            <a:spLocks noGrp="1"/>
          </p:cNvSpPr>
          <p:nvPr>
            <p:ph type="body" orient="vert" idx="1" hasCustomPrompt="1"/>
          </p:nvPr>
        </p:nvSpPr>
        <p:spPr>
          <a:xfrm>
            <a:off x="792000" y="1650648"/>
            <a:ext cx="4908000" cy="4098786"/>
          </a:xfrm>
        </p:spPr>
        <p:txBody>
          <a:bodyPr vert="horz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GB" noProof="0" dirty="0"/>
              <a:t>Bullet</a:t>
            </a:r>
          </a:p>
          <a:p>
            <a:pPr lvl="1"/>
            <a:r>
              <a:rPr lang="en-GB" noProof="0" dirty="0"/>
              <a:t>Sub-bullet #1</a:t>
            </a:r>
          </a:p>
          <a:p>
            <a:pPr lvl="2"/>
            <a:r>
              <a:rPr lang="en-GB" noProof="0" dirty="0"/>
              <a:t>Sub-bullet #2</a:t>
            </a:r>
          </a:p>
          <a:p>
            <a:pPr lvl="3"/>
            <a:r>
              <a:rPr lang="en-GB" noProof="0" dirty="0"/>
              <a:t>Default text</a:t>
            </a:r>
          </a:p>
          <a:p>
            <a:pPr lvl="4"/>
            <a:r>
              <a:rPr lang="en-GB" noProof="0" dirty="0"/>
              <a:t>Header #1</a:t>
            </a:r>
          </a:p>
          <a:p>
            <a:pPr lvl="5"/>
            <a:r>
              <a:rPr lang="en-GB" noProof="0" dirty="0"/>
              <a:t>Header #2</a:t>
            </a:r>
          </a:p>
          <a:p>
            <a:pPr lvl="6"/>
            <a:r>
              <a:rPr lang="en-GB" noProof="0" dirty="0"/>
              <a:t>Numeric bullet</a:t>
            </a:r>
          </a:p>
          <a:p>
            <a:pPr lvl="7"/>
            <a:r>
              <a:rPr lang="en-GB" noProof="0" dirty="0"/>
              <a:t>Alphabetical bullet</a:t>
            </a:r>
          </a:p>
          <a:p>
            <a:pPr lvl="8"/>
            <a:r>
              <a:rPr lang="en-GB" noProof="0" dirty="0"/>
              <a:t>Quote text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A9D5A26-B4B5-47D7-AE48-D5B9A7EF72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F2673B-5F6E-404B-92DA-8A9A4C08080E}" type="datetime2">
              <a:rPr kumimoji="0" lang="en-GB" sz="900" b="0" i="0" u="none" strike="noStrike" kern="1200" cap="none" spc="0" normalizeH="0" baseline="0" noProof="0" smtClean="0">
                <a:ln>
                  <a:noFill/>
                </a:ln>
                <a:solidFill>
                  <a:srgbClr val="B2B2BA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Monday, 17 November 2025</a:t>
            </a:fld>
            <a:endParaRPr kumimoji="0" lang="en-GB" sz="900" b="0" i="0" u="none" strike="noStrike" kern="1200" cap="none" spc="0" normalizeH="0" baseline="0" noProof="0" dirty="0">
              <a:ln>
                <a:noFill/>
              </a:ln>
              <a:solidFill>
                <a:srgbClr val="B2B2BA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A864317-6C6E-4970-8602-A0B2E6A8B1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srgbClr val="B2B2BA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Footer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E939907-F15D-4115-88E8-76C634F9F8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B5DC5B-6873-43DB-ADC7-B15ACCE0DFDB}" type="slidenum">
              <a:rPr kumimoji="0" lang="en-GB" sz="9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Rechthoek: afgeronde hoeken 7">
            <a:extLst>
              <a:ext uri="{FF2B5EF4-FFF2-40B4-BE49-F238E27FC236}">
                <a16:creationId xmlns:a16="http://schemas.microsoft.com/office/drawing/2014/main" id="{5D959D8B-F115-4888-9A80-A8A23D77949B}"/>
              </a:ext>
            </a:extLst>
          </p:cNvPr>
          <p:cNvSpPr/>
          <p:nvPr userDrawn="1"/>
        </p:nvSpPr>
        <p:spPr>
          <a:xfrm>
            <a:off x="0" y="-305724"/>
            <a:ext cx="6096000" cy="193944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72000" rIns="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all" spc="0" normalizeH="0" baseline="0" noProof="0" dirty="0">
                <a:ln>
                  <a:noFill/>
                </a:ln>
                <a:solidFill>
                  <a:srgbClr val="EE7D1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TEXT + IMAGE | M</a:t>
            </a:r>
          </a:p>
        </p:txBody>
      </p:sp>
      <p:sp>
        <p:nvSpPr>
          <p:cNvPr id="9" name="Tijdelijke aanduiding voor tekst 20">
            <a:extLst>
              <a:ext uri="{FF2B5EF4-FFF2-40B4-BE49-F238E27FC236}">
                <a16:creationId xmlns:a16="http://schemas.microsoft.com/office/drawing/2014/main" id="{1FE46987-7A8A-41F7-80E3-DB8E55BE76D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895146" y="1218647"/>
            <a:ext cx="4900854" cy="4530788"/>
          </a:xfrm>
          <a:solidFill>
            <a:schemeClr val="accent1"/>
          </a:solidFill>
        </p:spPr>
        <p:txBody>
          <a:bodyPr/>
          <a:lstStyle>
            <a:lvl1pPr marL="0" indent="0">
              <a:buNone/>
              <a:defRPr sz="100">
                <a:solidFill>
                  <a:schemeClr val="accent1"/>
                </a:solidFill>
              </a:defRPr>
            </a:lvl1pPr>
          </a:lstStyle>
          <a:p>
            <a:pPr lvl="0"/>
            <a:endParaRPr lang="en-GB" noProof="0" dirty="0"/>
          </a:p>
        </p:txBody>
      </p:sp>
      <p:grpSp>
        <p:nvGrpSpPr>
          <p:cNvPr id="10" name="GRID" hidden="1">
            <a:extLst>
              <a:ext uri="{FF2B5EF4-FFF2-40B4-BE49-F238E27FC236}">
                <a16:creationId xmlns:a16="http://schemas.microsoft.com/office/drawing/2014/main" id="{76D7C9E0-812D-4D76-9F25-B8C24F0CAB0B}"/>
              </a:ext>
            </a:extLst>
          </p:cNvPr>
          <p:cNvGrpSpPr/>
          <p:nvPr userDrawn="1"/>
        </p:nvGrpSpPr>
        <p:grpSpPr>
          <a:xfrm>
            <a:off x="-12032" y="0"/>
            <a:ext cx="12204032" cy="6858000"/>
            <a:chOff x="-12032" y="0"/>
            <a:chExt cx="12204032" cy="6858000"/>
          </a:xfrm>
          <a:solidFill>
            <a:schemeClr val="tx1">
              <a:alpha val="30000"/>
            </a:schemeClr>
          </a:solidFill>
        </p:grpSpPr>
        <p:sp>
          <p:nvSpPr>
            <p:cNvPr id="11" name="Rechthoek 10">
              <a:extLst>
                <a:ext uri="{FF2B5EF4-FFF2-40B4-BE49-F238E27FC236}">
                  <a16:creationId xmlns:a16="http://schemas.microsoft.com/office/drawing/2014/main" id="{89B0A192-292F-4203-BE1E-A1905564CF75}"/>
                </a:ext>
              </a:extLst>
            </p:cNvPr>
            <p:cNvSpPr/>
            <p:nvPr userDrawn="1"/>
          </p:nvSpPr>
          <p:spPr>
            <a:xfrm>
              <a:off x="0" y="0"/>
              <a:ext cx="12192000" cy="792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" name="Rechthoek 11">
              <a:extLst>
                <a:ext uri="{FF2B5EF4-FFF2-40B4-BE49-F238E27FC236}">
                  <a16:creationId xmlns:a16="http://schemas.microsoft.com/office/drawing/2014/main" id="{65E8F0E0-2B6C-4B56-94A1-CAA6C8393C19}"/>
                </a:ext>
              </a:extLst>
            </p:cNvPr>
            <p:cNvSpPr/>
            <p:nvPr userDrawn="1"/>
          </p:nvSpPr>
          <p:spPr>
            <a:xfrm>
              <a:off x="0" y="0"/>
              <a:ext cx="792000" cy="6857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Rechthoek 12">
              <a:extLst>
                <a:ext uri="{FF2B5EF4-FFF2-40B4-BE49-F238E27FC236}">
                  <a16:creationId xmlns:a16="http://schemas.microsoft.com/office/drawing/2014/main" id="{34DEACC0-6BFC-48AE-A3CD-BA9334B0E9D9}"/>
                </a:ext>
              </a:extLst>
            </p:cNvPr>
            <p:cNvSpPr/>
            <p:nvPr userDrawn="1"/>
          </p:nvSpPr>
          <p:spPr>
            <a:xfrm>
              <a:off x="0" y="1218648"/>
              <a:ext cx="12192000" cy="432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" name="Rechthoek 13">
              <a:extLst>
                <a:ext uri="{FF2B5EF4-FFF2-40B4-BE49-F238E27FC236}">
                  <a16:creationId xmlns:a16="http://schemas.microsoft.com/office/drawing/2014/main" id="{5A3E5FC2-A61B-426C-9ACB-6D8DF81F21DD}"/>
                </a:ext>
              </a:extLst>
            </p:cNvPr>
            <p:cNvSpPr/>
            <p:nvPr userDrawn="1"/>
          </p:nvSpPr>
          <p:spPr>
            <a:xfrm>
              <a:off x="0" y="6462000"/>
              <a:ext cx="12192000" cy="396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" name="Rechthoek 14">
              <a:extLst>
                <a:ext uri="{FF2B5EF4-FFF2-40B4-BE49-F238E27FC236}">
                  <a16:creationId xmlns:a16="http://schemas.microsoft.com/office/drawing/2014/main" id="{7F4A43C6-3C6F-4DFC-84BE-DDAF69582CC6}"/>
                </a:ext>
              </a:extLst>
            </p:cNvPr>
            <p:cNvSpPr/>
            <p:nvPr userDrawn="1"/>
          </p:nvSpPr>
          <p:spPr>
            <a:xfrm>
              <a:off x="11400000" y="0"/>
              <a:ext cx="792000" cy="6857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" name="Rechthoek 15">
              <a:extLst>
                <a:ext uri="{FF2B5EF4-FFF2-40B4-BE49-F238E27FC236}">
                  <a16:creationId xmlns:a16="http://schemas.microsoft.com/office/drawing/2014/main" id="{777187AF-84FD-4B64-814A-E1041CA2BA4E}"/>
                </a:ext>
              </a:extLst>
            </p:cNvPr>
            <p:cNvSpPr/>
            <p:nvPr userDrawn="1"/>
          </p:nvSpPr>
          <p:spPr>
            <a:xfrm>
              <a:off x="-12032" y="5749435"/>
              <a:ext cx="12192000" cy="432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" name="Rechthoek 16">
              <a:extLst>
                <a:ext uri="{FF2B5EF4-FFF2-40B4-BE49-F238E27FC236}">
                  <a16:creationId xmlns:a16="http://schemas.microsoft.com/office/drawing/2014/main" id="{175A01E0-B59B-4916-9F52-3FE8AB5A543D}"/>
                </a:ext>
              </a:extLst>
            </p:cNvPr>
            <p:cNvSpPr/>
            <p:nvPr userDrawn="1"/>
          </p:nvSpPr>
          <p:spPr>
            <a:xfrm>
              <a:off x="11796000" y="0"/>
              <a:ext cx="396000" cy="6857999"/>
            </a:xfrm>
            <a:prstGeom prst="rect">
              <a:avLst/>
            </a:prstGeom>
            <a:solidFill>
              <a:schemeClr val="tx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" name="Rechthoek 17">
              <a:extLst>
                <a:ext uri="{FF2B5EF4-FFF2-40B4-BE49-F238E27FC236}">
                  <a16:creationId xmlns:a16="http://schemas.microsoft.com/office/drawing/2014/main" id="{04A3D287-4235-4FC2-9663-BC2C514204BD}"/>
                </a:ext>
              </a:extLst>
            </p:cNvPr>
            <p:cNvSpPr/>
            <p:nvPr userDrawn="1"/>
          </p:nvSpPr>
          <p:spPr>
            <a:xfrm>
              <a:off x="0" y="0"/>
              <a:ext cx="12192000" cy="396000"/>
            </a:xfrm>
            <a:prstGeom prst="rect">
              <a:avLst/>
            </a:prstGeom>
            <a:solidFill>
              <a:schemeClr val="tx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" name="Rechthoek 18">
              <a:extLst>
                <a:ext uri="{FF2B5EF4-FFF2-40B4-BE49-F238E27FC236}">
                  <a16:creationId xmlns:a16="http://schemas.microsoft.com/office/drawing/2014/main" id="{B0459A68-4E9F-47AA-B3E4-4E3695C2C105}"/>
                </a:ext>
              </a:extLst>
            </p:cNvPr>
            <p:cNvSpPr/>
            <p:nvPr userDrawn="1"/>
          </p:nvSpPr>
          <p:spPr>
            <a:xfrm>
              <a:off x="0" y="0"/>
              <a:ext cx="396000" cy="6857999"/>
            </a:xfrm>
            <a:prstGeom prst="rect">
              <a:avLst/>
            </a:prstGeom>
            <a:solidFill>
              <a:schemeClr val="tx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" name="Rechthoek 21">
              <a:extLst>
                <a:ext uri="{FF2B5EF4-FFF2-40B4-BE49-F238E27FC236}">
                  <a16:creationId xmlns:a16="http://schemas.microsoft.com/office/drawing/2014/main" id="{B9893B5D-8E80-4F6B-B50D-D784C310D2BE}"/>
                </a:ext>
              </a:extLst>
            </p:cNvPr>
            <p:cNvSpPr/>
            <p:nvPr userDrawn="1"/>
          </p:nvSpPr>
          <p:spPr>
            <a:xfrm>
              <a:off x="5700000" y="0"/>
              <a:ext cx="792000" cy="6857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" name="Rechthoek 22">
              <a:extLst>
                <a:ext uri="{FF2B5EF4-FFF2-40B4-BE49-F238E27FC236}">
                  <a16:creationId xmlns:a16="http://schemas.microsoft.com/office/drawing/2014/main" id="{0B8CFAD0-7B2A-4AE1-8484-5CB839C7BC80}"/>
                </a:ext>
              </a:extLst>
            </p:cNvPr>
            <p:cNvSpPr/>
            <p:nvPr userDrawn="1"/>
          </p:nvSpPr>
          <p:spPr>
            <a:xfrm>
              <a:off x="6499146" y="0"/>
              <a:ext cx="396000" cy="6857999"/>
            </a:xfrm>
            <a:prstGeom prst="rect">
              <a:avLst/>
            </a:prstGeom>
            <a:solidFill>
              <a:schemeClr val="tx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1" name="Tijdelijke aanduiding voor afbeelding 16">
            <a:extLst>
              <a:ext uri="{FF2B5EF4-FFF2-40B4-BE49-F238E27FC236}">
                <a16:creationId xmlns:a16="http://schemas.microsoft.com/office/drawing/2014/main" id="{FB23358F-8060-4ADD-B81E-8239D184E7A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492001" y="393918"/>
            <a:ext cx="4908000" cy="4959518"/>
          </a:xfrm>
          <a:solidFill>
            <a:schemeClr val="bg1">
              <a:lumMod val="95000"/>
            </a:schemeClr>
          </a:solidFill>
        </p:spPr>
        <p:txBody>
          <a:bodyPr lIns="432000" tIns="0" rIns="432000" bIns="1080000" anchor="ctr" anchorCtr="0"/>
          <a:lstStyle>
            <a:lvl1pPr marL="0" indent="0" algn="ctr">
              <a:buNone/>
              <a:defRPr sz="1200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GB" noProof="0" dirty="0"/>
              <a:t>Select this placeholder, go to the tab ‘</a:t>
            </a:r>
            <a:r>
              <a:rPr lang="en-GB" noProof="0" dirty="0" err="1"/>
              <a:t>Slidebuilder</a:t>
            </a:r>
            <a:r>
              <a:rPr lang="en-GB" noProof="0" dirty="0"/>
              <a:t>’, click on ‘Images’, select the preferred image and click on ‘Insert’.</a:t>
            </a:r>
          </a:p>
        </p:txBody>
      </p:sp>
      <p:grpSp>
        <p:nvGrpSpPr>
          <p:cNvPr id="186" name="Groep 185">
            <a:extLst>
              <a:ext uri="{FF2B5EF4-FFF2-40B4-BE49-F238E27FC236}">
                <a16:creationId xmlns:a16="http://schemas.microsoft.com/office/drawing/2014/main" id="{CCF1301A-10E3-4173-8897-D13E4D74A449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860556" y="6258695"/>
            <a:ext cx="683444" cy="144000"/>
            <a:chOff x="4148137" y="3019425"/>
            <a:chExt cx="3898201" cy="821340"/>
          </a:xfrm>
        </p:grpSpPr>
        <p:sp>
          <p:nvSpPr>
            <p:cNvPr id="187" name="Vrije vorm: vorm 186">
              <a:extLst>
                <a:ext uri="{FF2B5EF4-FFF2-40B4-BE49-F238E27FC236}">
                  <a16:creationId xmlns:a16="http://schemas.microsoft.com/office/drawing/2014/main" id="{5735751E-6BF8-4B61-98A0-6024BD9F9F16}"/>
                </a:ext>
              </a:extLst>
            </p:cNvPr>
            <p:cNvSpPr/>
            <p:nvPr/>
          </p:nvSpPr>
          <p:spPr>
            <a:xfrm>
              <a:off x="6513575" y="3373088"/>
              <a:ext cx="645890" cy="439673"/>
            </a:xfrm>
            <a:custGeom>
              <a:avLst/>
              <a:gdLst>
                <a:gd name="connsiteX0" fmla="*/ 576834 w 645890"/>
                <a:gd name="connsiteY0" fmla="*/ 208693 h 439673"/>
                <a:gd name="connsiteX1" fmla="*/ 570071 w 645890"/>
                <a:gd name="connsiteY1" fmla="*/ 222218 h 439673"/>
                <a:gd name="connsiteX2" fmla="*/ 496157 w 645890"/>
                <a:gd name="connsiteY2" fmla="*/ 329470 h 439673"/>
                <a:gd name="connsiteX3" fmla="*/ 496157 w 645890"/>
                <a:gd name="connsiteY3" fmla="*/ 329470 h 439673"/>
                <a:gd name="connsiteX4" fmla="*/ 380047 w 645890"/>
                <a:gd name="connsiteY4" fmla="*/ 356806 h 439673"/>
                <a:gd name="connsiteX5" fmla="*/ 300704 w 645890"/>
                <a:gd name="connsiteY5" fmla="*/ 340328 h 439673"/>
                <a:gd name="connsiteX6" fmla="*/ 298609 w 645890"/>
                <a:gd name="connsiteY6" fmla="*/ 272320 h 439673"/>
                <a:gd name="connsiteX7" fmla="*/ 300323 w 645890"/>
                <a:gd name="connsiteY7" fmla="*/ 263366 h 439673"/>
                <a:gd name="connsiteX8" fmla="*/ 334137 w 645890"/>
                <a:gd name="connsiteY8" fmla="*/ 87725 h 439673"/>
                <a:gd name="connsiteX9" fmla="*/ 395573 w 645890"/>
                <a:gd name="connsiteY9" fmla="*/ 87725 h 439673"/>
                <a:gd name="connsiteX10" fmla="*/ 472916 w 645890"/>
                <a:gd name="connsiteY10" fmla="*/ 167068 h 439673"/>
                <a:gd name="connsiteX11" fmla="*/ 471583 w 645890"/>
                <a:gd name="connsiteY11" fmla="*/ 181832 h 439673"/>
                <a:gd name="connsiteX12" fmla="*/ 542735 w 645890"/>
                <a:gd name="connsiteY12" fmla="*/ 181832 h 439673"/>
                <a:gd name="connsiteX13" fmla="*/ 577596 w 645890"/>
                <a:gd name="connsiteY13" fmla="*/ 0 h 439673"/>
                <a:gd name="connsiteX14" fmla="*/ 561118 w 645890"/>
                <a:gd name="connsiteY14" fmla="*/ 0 h 439673"/>
                <a:gd name="connsiteX15" fmla="*/ 177451 w 645890"/>
                <a:gd name="connsiteY15" fmla="*/ 0 h 439673"/>
                <a:gd name="connsiteX16" fmla="*/ 129159 w 645890"/>
                <a:gd name="connsiteY16" fmla="*/ 251650 h 439673"/>
                <a:gd name="connsiteX17" fmla="*/ 29051 w 645890"/>
                <a:gd name="connsiteY17" fmla="*/ 371380 h 439673"/>
                <a:gd name="connsiteX18" fmla="*/ 14669 w 645890"/>
                <a:gd name="connsiteY18" fmla="*/ 372618 h 439673"/>
                <a:gd name="connsiteX19" fmla="*/ 0 w 645890"/>
                <a:gd name="connsiteY19" fmla="*/ 439674 h 439673"/>
                <a:gd name="connsiteX20" fmla="*/ 563975 w 645890"/>
                <a:gd name="connsiteY20" fmla="*/ 439674 h 439673"/>
                <a:gd name="connsiteX21" fmla="*/ 569214 w 645890"/>
                <a:gd name="connsiteY21" fmla="*/ 427672 h 439673"/>
                <a:gd name="connsiteX22" fmla="*/ 640366 w 645890"/>
                <a:gd name="connsiteY22" fmla="*/ 237935 h 439673"/>
                <a:gd name="connsiteX23" fmla="*/ 645890 w 645890"/>
                <a:gd name="connsiteY23" fmla="*/ 222218 h 439673"/>
                <a:gd name="connsiteX24" fmla="*/ 576834 w 645890"/>
                <a:gd name="connsiteY24" fmla="*/ 208693 h 4396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645890" h="439673">
                  <a:moveTo>
                    <a:pt x="576834" y="208693"/>
                  </a:moveTo>
                  <a:lnTo>
                    <a:pt x="570071" y="222218"/>
                  </a:lnTo>
                  <a:cubicBezTo>
                    <a:pt x="545497" y="271367"/>
                    <a:pt x="521303" y="306514"/>
                    <a:pt x="496157" y="329470"/>
                  </a:cubicBezTo>
                  <a:lnTo>
                    <a:pt x="496157" y="329470"/>
                  </a:lnTo>
                  <a:cubicBezTo>
                    <a:pt x="482441" y="341947"/>
                    <a:pt x="451295" y="356806"/>
                    <a:pt x="380047" y="356806"/>
                  </a:cubicBezTo>
                  <a:cubicBezTo>
                    <a:pt x="333185" y="356806"/>
                    <a:pt x="310229" y="352044"/>
                    <a:pt x="300704" y="340328"/>
                  </a:cubicBezTo>
                  <a:cubicBezTo>
                    <a:pt x="292418" y="330041"/>
                    <a:pt x="291751" y="311277"/>
                    <a:pt x="298609" y="272320"/>
                  </a:cubicBezTo>
                  <a:cubicBezTo>
                    <a:pt x="299085" y="269462"/>
                    <a:pt x="299656" y="266414"/>
                    <a:pt x="300323" y="263366"/>
                  </a:cubicBezTo>
                  <a:cubicBezTo>
                    <a:pt x="300323" y="263366"/>
                    <a:pt x="325279" y="133445"/>
                    <a:pt x="334137" y="87725"/>
                  </a:cubicBezTo>
                  <a:cubicBezTo>
                    <a:pt x="354235" y="87725"/>
                    <a:pt x="395573" y="87725"/>
                    <a:pt x="395573" y="87725"/>
                  </a:cubicBezTo>
                  <a:cubicBezTo>
                    <a:pt x="479870" y="87725"/>
                    <a:pt x="479870" y="87725"/>
                    <a:pt x="472916" y="167068"/>
                  </a:cubicBezTo>
                  <a:lnTo>
                    <a:pt x="471583" y="181832"/>
                  </a:lnTo>
                  <a:lnTo>
                    <a:pt x="542735" y="181832"/>
                  </a:lnTo>
                  <a:lnTo>
                    <a:pt x="577596" y="0"/>
                  </a:lnTo>
                  <a:lnTo>
                    <a:pt x="561118" y="0"/>
                  </a:lnTo>
                  <a:lnTo>
                    <a:pt x="177451" y="0"/>
                  </a:lnTo>
                  <a:lnTo>
                    <a:pt x="129159" y="251650"/>
                  </a:lnTo>
                  <a:cubicBezTo>
                    <a:pt x="107156" y="365093"/>
                    <a:pt x="102584" y="365379"/>
                    <a:pt x="29051" y="371380"/>
                  </a:cubicBezTo>
                  <a:lnTo>
                    <a:pt x="14669" y="372618"/>
                  </a:lnTo>
                  <a:lnTo>
                    <a:pt x="0" y="439674"/>
                  </a:lnTo>
                  <a:lnTo>
                    <a:pt x="563975" y="439674"/>
                  </a:lnTo>
                  <a:lnTo>
                    <a:pt x="569214" y="427672"/>
                  </a:lnTo>
                  <a:cubicBezTo>
                    <a:pt x="589883" y="381191"/>
                    <a:pt x="635222" y="252413"/>
                    <a:pt x="640366" y="237935"/>
                  </a:cubicBezTo>
                  <a:lnTo>
                    <a:pt x="645890" y="222218"/>
                  </a:lnTo>
                  <a:lnTo>
                    <a:pt x="576834" y="208693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8" name="Vrije vorm: vorm 187">
              <a:extLst>
                <a:ext uri="{FF2B5EF4-FFF2-40B4-BE49-F238E27FC236}">
                  <a16:creationId xmlns:a16="http://schemas.microsoft.com/office/drawing/2014/main" id="{EC895A3D-A0EC-4DB4-B02F-437317B800CD}"/>
                </a:ext>
              </a:extLst>
            </p:cNvPr>
            <p:cNvSpPr/>
            <p:nvPr/>
          </p:nvSpPr>
          <p:spPr>
            <a:xfrm>
              <a:off x="4148137" y="3019425"/>
              <a:ext cx="775906" cy="794385"/>
            </a:xfrm>
            <a:custGeom>
              <a:avLst/>
              <a:gdLst>
                <a:gd name="connsiteX0" fmla="*/ 449675 w 775906"/>
                <a:gd name="connsiteY0" fmla="*/ 0 h 794385"/>
                <a:gd name="connsiteX1" fmla="*/ 138779 w 775906"/>
                <a:gd name="connsiteY1" fmla="*/ 125825 h 794385"/>
                <a:gd name="connsiteX2" fmla="*/ 0 w 775906"/>
                <a:gd name="connsiteY2" fmla="*/ 462820 h 794385"/>
                <a:gd name="connsiteX3" fmla="*/ 328517 w 775906"/>
                <a:gd name="connsiteY3" fmla="*/ 794385 h 794385"/>
                <a:gd name="connsiteX4" fmla="*/ 638080 w 775906"/>
                <a:gd name="connsiteY4" fmla="*/ 668369 h 794385"/>
                <a:gd name="connsiteX5" fmla="*/ 775907 w 775906"/>
                <a:gd name="connsiteY5" fmla="*/ 336137 h 794385"/>
                <a:gd name="connsiteX6" fmla="*/ 449675 w 775906"/>
                <a:gd name="connsiteY6" fmla="*/ 0 h 794385"/>
                <a:gd name="connsiteX7" fmla="*/ 304991 w 775906"/>
                <a:gd name="connsiteY7" fmla="*/ 157353 h 794385"/>
                <a:gd name="connsiteX8" fmla="*/ 429387 w 775906"/>
                <a:gd name="connsiteY8" fmla="*/ 101441 h 794385"/>
                <a:gd name="connsiteX9" fmla="*/ 586169 w 775906"/>
                <a:gd name="connsiteY9" fmla="*/ 328136 h 794385"/>
                <a:gd name="connsiteX10" fmla="*/ 472916 w 775906"/>
                <a:gd name="connsiteY10" fmla="*/ 637413 h 794385"/>
                <a:gd name="connsiteX11" fmla="*/ 347663 w 775906"/>
                <a:gd name="connsiteY11" fmla="*/ 692944 h 794385"/>
                <a:gd name="connsiteX12" fmla="*/ 189738 w 775906"/>
                <a:gd name="connsiteY12" fmla="*/ 471488 h 794385"/>
                <a:gd name="connsiteX13" fmla="*/ 304991 w 775906"/>
                <a:gd name="connsiteY13" fmla="*/ 157353 h 7943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75906" h="794385">
                  <a:moveTo>
                    <a:pt x="449675" y="0"/>
                  </a:moveTo>
                  <a:cubicBezTo>
                    <a:pt x="331661" y="0"/>
                    <a:pt x="221266" y="44672"/>
                    <a:pt x="138779" y="125825"/>
                  </a:cubicBezTo>
                  <a:cubicBezTo>
                    <a:pt x="50578" y="212693"/>
                    <a:pt x="0" y="335566"/>
                    <a:pt x="0" y="462820"/>
                  </a:cubicBezTo>
                  <a:cubicBezTo>
                    <a:pt x="0" y="664274"/>
                    <a:pt x="128969" y="794385"/>
                    <a:pt x="328517" y="794385"/>
                  </a:cubicBezTo>
                  <a:cubicBezTo>
                    <a:pt x="445580" y="794385"/>
                    <a:pt x="555498" y="749618"/>
                    <a:pt x="638080" y="668369"/>
                  </a:cubicBezTo>
                  <a:cubicBezTo>
                    <a:pt x="725710" y="582073"/>
                    <a:pt x="775907" y="461010"/>
                    <a:pt x="775907" y="336137"/>
                  </a:cubicBezTo>
                  <a:cubicBezTo>
                    <a:pt x="775907" y="138208"/>
                    <a:pt x="641795" y="0"/>
                    <a:pt x="449675" y="0"/>
                  </a:cubicBezTo>
                  <a:close/>
                  <a:moveTo>
                    <a:pt x="304991" y="157353"/>
                  </a:moveTo>
                  <a:cubicBezTo>
                    <a:pt x="342614" y="120301"/>
                    <a:pt x="384524" y="101441"/>
                    <a:pt x="429387" y="101441"/>
                  </a:cubicBezTo>
                  <a:cubicBezTo>
                    <a:pt x="534829" y="101441"/>
                    <a:pt x="586169" y="175546"/>
                    <a:pt x="586169" y="328136"/>
                  </a:cubicBezTo>
                  <a:cubicBezTo>
                    <a:pt x="586169" y="448247"/>
                    <a:pt x="541687" y="569690"/>
                    <a:pt x="472916" y="637413"/>
                  </a:cubicBezTo>
                  <a:cubicBezTo>
                    <a:pt x="435483" y="674275"/>
                    <a:pt x="393383" y="692944"/>
                    <a:pt x="347663" y="692944"/>
                  </a:cubicBezTo>
                  <a:cubicBezTo>
                    <a:pt x="247364" y="692944"/>
                    <a:pt x="189738" y="612267"/>
                    <a:pt x="189738" y="471488"/>
                  </a:cubicBezTo>
                  <a:cubicBezTo>
                    <a:pt x="189738" y="349663"/>
                    <a:pt x="234982" y="226314"/>
                    <a:pt x="304991" y="157353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9" name="Vrije vorm: vorm 188">
              <a:extLst>
                <a:ext uri="{FF2B5EF4-FFF2-40B4-BE49-F238E27FC236}">
                  <a16:creationId xmlns:a16="http://schemas.microsoft.com/office/drawing/2014/main" id="{D268A173-B5D7-45C7-92B6-C656389203C6}"/>
                </a:ext>
              </a:extLst>
            </p:cNvPr>
            <p:cNvSpPr/>
            <p:nvPr/>
          </p:nvSpPr>
          <p:spPr>
            <a:xfrm>
              <a:off x="5871495" y="3023806"/>
              <a:ext cx="1355026" cy="788860"/>
            </a:xfrm>
            <a:custGeom>
              <a:avLst/>
              <a:gdLst>
                <a:gd name="connsiteX0" fmla="*/ 1352455 w 1355026"/>
                <a:gd name="connsiteY0" fmla="*/ 16002 h 788860"/>
                <a:gd name="connsiteX1" fmla="*/ 1355027 w 1355026"/>
                <a:gd name="connsiteY1" fmla="*/ 0 h 788860"/>
                <a:gd name="connsiteX2" fmla="*/ 1339025 w 1355026"/>
                <a:gd name="connsiteY2" fmla="*/ 0 h 788860"/>
                <a:gd name="connsiteX3" fmla="*/ 1310354 w 1355026"/>
                <a:gd name="connsiteY3" fmla="*/ 0 h 788860"/>
                <a:gd name="connsiteX4" fmla="*/ 1303973 w 1355026"/>
                <a:gd name="connsiteY4" fmla="*/ 6096 h 788860"/>
                <a:gd name="connsiteX5" fmla="*/ 1259491 w 1355026"/>
                <a:gd name="connsiteY5" fmla="*/ 28004 h 788860"/>
                <a:gd name="connsiteX6" fmla="*/ 152210 w 1355026"/>
                <a:gd name="connsiteY6" fmla="*/ 28004 h 788860"/>
                <a:gd name="connsiteX7" fmla="*/ 112014 w 1355026"/>
                <a:gd name="connsiteY7" fmla="*/ 7715 h 788860"/>
                <a:gd name="connsiteX8" fmla="*/ 108585 w 1355026"/>
                <a:gd name="connsiteY8" fmla="*/ 0 h 788860"/>
                <a:gd name="connsiteX9" fmla="*/ 63341 w 1355026"/>
                <a:gd name="connsiteY9" fmla="*/ 0 h 788860"/>
                <a:gd name="connsiteX10" fmla="*/ 29051 w 1355026"/>
                <a:gd name="connsiteY10" fmla="*/ 134588 h 788860"/>
                <a:gd name="connsiteX11" fmla="*/ 0 w 1355026"/>
                <a:gd name="connsiteY11" fmla="*/ 246602 h 788860"/>
                <a:gd name="connsiteX12" fmla="*/ 17621 w 1355026"/>
                <a:gd name="connsiteY12" fmla="*/ 246507 h 788860"/>
                <a:gd name="connsiteX13" fmla="*/ 70390 w 1355026"/>
                <a:gd name="connsiteY13" fmla="*/ 246507 h 788860"/>
                <a:gd name="connsiteX14" fmla="*/ 75724 w 1355026"/>
                <a:gd name="connsiteY14" fmla="*/ 234410 h 788860"/>
                <a:gd name="connsiteX15" fmla="*/ 118396 w 1355026"/>
                <a:gd name="connsiteY15" fmla="*/ 158115 h 788860"/>
                <a:gd name="connsiteX16" fmla="*/ 124968 w 1355026"/>
                <a:gd name="connsiteY16" fmla="*/ 148685 h 788860"/>
                <a:gd name="connsiteX17" fmla="*/ 264986 w 1355026"/>
                <a:gd name="connsiteY17" fmla="*/ 144018 h 788860"/>
                <a:gd name="connsiteX18" fmla="*/ 181451 w 1355026"/>
                <a:gd name="connsiteY18" fmla="*/ 601123 h 788860"/>
                <a:gd name="connsiteX19" fmla="*/ 71533 w 1355026"/>
                <a:gd name="connsiteY19" fmla="*/ 720757 h 788860"/>
                <a:gd name="connsiteX20" fmla="*/ 56483 w 1355026"/>
                <a:gd name="connsiteY20" fmla="*/ 721805 h 788860"/>
                <a:gd name="connsiteX21" fmla="*/ 43815 w 1355026"/>
                <a:gd name="connsiteY21" fmla="*/ 788861 h 788860"/>
                <a:gd name="connsiteX22" fmla="*/ 432626 w 1355026"/>
                <a:gd name="connsiteY22" fmla="*/ 788861 h 788860"/>
                <a:gd name="connsiteX23" fmla="*/ 445199 w 1355026"/>
                <a:gd name="connsiteY23" fmla="*/ 721709 h 788860"/>
                <a:gd name="connsiteX24" fmla="*/ 430054 w 1355026"/>
                <a:gd name="connsiteY24" fmla="*/ 720662 h 788860"/>
                <a:gd name="connsiteX25" fmla="*/ 348996 w 1355026"/>
                <a:gd name="connsiteY25" fmla="*/ 632460 h 788860"/>
                <a:gd name="connsiteX26" fmla="*/ 354902 w 1355026"/>
                <a:gd name="connsiteY26" fmla="*/ 601504 h 788860"/>
                <a:gd name="connsiteX27" fmla="*/ 447104 w 1355026"/>
                <a:gd name="connsiteY27" fmla="*/ 138017 h 788860"/>
                <a:gd name="connsiteX28" fmla="*/ 1220724 w 1355026"/>
                <a:gd name="connsiteY28" fmla="*/ 138017 h 788860"/>
                <a:gd name="connsiteX29" fmla="*/ 1228630 w 1355026"/>
                <a:gd name="connsiteY29" fmla="*/ 140589 h 788860"/>
                <a:gd name="connsiteX30" fmla="*/ 1250347 w 1355026"/>
                <a:gd name="connsiteY30" fmla="*/ 232220 h 788860"/>
                <a:gd name="connsiteX31" fmla="*/ 1249585 w 1355026"/>
                <a:gd name="connsiteY31" fmla="*/ 247650 h 788860"/>
                <a:gd name="connsiteX32" fmla="*/ 1321403 w 1355026"/>
                <a:gd name="connsiteY32" fmla="*/ 241649 h 788860"/>
                <a:gd name="connsiteX33" fmla="*/ 1327880 w 1355026"/>
                <a:gd name="connsiteY33" fmla="*/ 192977 h 788860"/>
                <a:gd name="connsiteX34" fmla="*/ 1352455 w 1355026"/>
                <a:gd name="connsiteY34" fmla="*/ 16002 h 7888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1355026" h="788860">
                  <a:moveTo>
                    <a:pt x="1352455" y="16002"/>
                  </a:moveTo>
                  <a:lnTo>
                    <a:pt x="1355027" y="0"/>
                  </a:lnTo>
                  <a:lnTo>
                    <a:pt x="1339025" y="0"/>
                  </a:lnTo>
                  <a:lnTo>
                    <a:pt x="1310354" y="0"/>
                  </a:lnTo>
                  <a:lnTo>
                    <a:pt x="1303973" y="6096"/>
                  </a:lnTo>
                  <a:cubicBezTo>
                    <a:pt x="1283208" y="25908"/>
                    <a:pt x="1281018" y="28004"/>
                    <a:pt x="1259491" y="28004"/>
                  </a:cubicBezTo>
                  <a:lnTo>
                    <a:pt x="152210" y="28004"/>
                  </a:lnTo>
                  <a:cubicBezTo>
                    <a:pt x="124682" y="28004"/>
                    <a:pt x="120206" y="26765"/>
                    <a:pt x="112014" y="7715"/>
                  </a:cubicBezTo>
                  <a:lnTo>
                    <a:pt x="108585" y="0"/>
                  </a:lnTo>
                  <a:lnTo>
                    <a:pt x="63341" y="0"/>
                  </a:lnTo>
                  <a:lnTo>
                    <a:pt x="29051" y="134588"/>
                  </a:lnTo>
                  <a:lnTo>
                    <a:pt x="0" y="246602"/>
                  </a:lnTo>
                  <a:lnTo>
                    <a:pt x="17621" y="246507"/>
                  </a:lnTo>
                  <a:lnTo>
                    <a:pt x="70390" y="246507"/>
                  </a:lnTo>
                  <a:lnTo>
                    <a:pt x="75724" y="234410"/>
                  </a:lnTo>
                  <a:cubicBezTo>
                    <a:pt x="94679" y="191453"/>
                    <a:pt x="107252" y="173736"/>
                    <a:pt x="118396" y="158115"/>
                  </a:cubicBezTo>
                  <a:cubicBezTo>
                    <a:pt x="118396" y="158115"/>
                    <a:pt x="122492" y="152210"/>
                    <a:pt x="124968" y="148685"/>
                  </a:cubicBezTo>
                  <a:cubicBezTo>
                    <a:pt x="139351" y="141923"/>
                    <a:pt x="205073" y="140970"/>
                    <a:pt x="264986" y="144018"/>
                  </a:cubicBezTo>
                  <a:cubicBezTo>
                    <a:pt x="259652" y="173069"/>
                    <a:pt x="181451" y="601123"/>
                    <a:pt x="181451" y="601123"/>
                  </a:cubicBezTo>
                  <a:cubicBezTo>
                    <a:pt x="159353" y="714470"/>
                    <a:pt x="156115" y="714756"/>
                    <a:pt x="71533" y="720757"/>
                  </a:cubicBezTo>
                  <a:lnTo>
                    <a:pt x="56483" y="721805"/>
                  </a:lnTo>
                  <a:lnTo>
                    <a:pt x="43815" y="788861"/>
                  </a:lnTo>
                  <a:lnTo>
                    <a:pt x="432626" y="788861"/>
                  </a:lnTo>
                  <a:lnTo>
                    <a:pt x="445199" y="721709"/>
                  </a:lnTo>
                  <a:lnTo>
                    <a:pt x="430054" y="720662"/>
                  </a:lnTo>
                  <a:cubicBezTo>
                    <a:pt x="346043" y="715232"/>
                    <a:pt x="334518" y="714375"/>
                    <a:pt x="348996" y="632460"/>
                  </a:cubicBezTo>
                  <a:cubicBezTo>
                    <a:pt x="350615" y="623221"/>
                    <a:pt x="352711" y="612934"/>
                    <a:pt x="354902" y="601504"/>
                  </a:cubicBezTo>
                  <a:cubicBezTo>
                    <a:pt x="354902" y="601504"/>
                    <a:pt x="441198" y="167640"/>
                    <a:pt x="447104" y="138017"/>
                  </a:cubicBezTo>
                  <a:cubicBezTo>
                    <a:pt x="477393" y="138017"/>
                    <a:pt x="1216152" y="138017"/>
                    <a:pt x="1220724" y="138017"/>
                  </a:cubicBezTo>
                  <a:cubicBezTo>
                    <a:pt x="1223772" y="139065"/>
                    <a:pt x="1228630" y="140589"/>
                    <a:pt x="1228630" y="140589"/>
                  </a:cubicBezTo>
                  <a:cubicBezTo>
                    <a:pt x="1244441" y="145161"/>
                    <a:pt x="1254919" y="148209"/>
                    <a:pt x="1250347" y="232220"/>
                  </a:cubicBezTo>
                  <a:lnTo>
                    <a:pt x="1249585" y="247650"/>
                  </a:lnTo>
                  <a:lnTo>
                    <a:pt x="1321403" y="241649"/>
                  </a:lnTo>
                  <a:lnTo>
                    <a:pt x="1327880" y="192977"/>
                  </a:lnTo>
                  <a:cubicBezTo>
                    <a:pt x="1336548" y="125635"/>
                    <a:pt x="1345787" y="56102"/>
                    <a:pt x="1352455" y="16002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0" name="Vrije vorm: vorm 189">
              <a:extLst>
                <a:ext uri="{FF2B5EF4-FFF2-40B4-BE49-F238E27FC236}">
                  <a16:creationId xmlns:a16="http://schemas.microsoft.com/office/drawing/2014/main" id="{E748BF6C-EAF3-4D83-9A41-8D5B53FC0978}"/>
                </a:ext>
              </a:extLst>
            </p:cNvPr>
            <p:cNvSpPr/>
            <p:nvPr/>
          </p:nvSpPr>
          <p:spPr>
            <a:xfrm>
              <a:off x="7321581" y="3041427"/>
              <a:ext cx="724757" cy="794480"/>
            </a:xfrm>
            <a:custGeom>
              <a:avLst/>
              <a:gdLst>
                <a:gd name="connsiteX0" fmla="*/ 657225 w 724757"/>
                <a:gd name="connsiteY0" fmla="*/ 546545 h 794480"/>
                <a:gd name="connsiteX1" fmla="*/ 604075 w 724757"/>
                <a:gd name="connsiteY1" fmla="*/ 528828 h 794480"/>
                <a:gd name="connsiteX2" fmla="*/ 595884 w 724757"/>
                <a:gd name="connsiteY2" fmla="*/ 541782 h 794480"/>
                <a:gd name="connsiteX3" fmla="*/ 368998 w 724757"/>
                <a:gd name="connsiteY3" fmla="*/ 711708 h 794480"/>
                <a:gd name="connsiteX4" fmla="*/ 192024 w 724757"/>
                <a:gd name="connsiteY4" fmla="*/ 448342 h 794480"/>
                <a:gd name="connsiteX5" fmla="*/ 301657 w 724757"/>
                <a:gd name="connsiteY5" fmla="*/ 162020 h 794480"/>
                <a:gd name="connsiteX6" fmla="*/ 489966 w 724757"/>
                <a:gd name="connsiteY6" fmla="*/ 82868 h 794480"/>
                <a:gd name="connsiteX7" fmla="*/ 639985 w 724757"/>
                <a:gd name="connsiteY7" fmla="*/ 235268 h 794480"/>
                <a:gd name="connsiteX8" fmla="*/ 640937 w 724757"/>
                <a:gd name="connsiteY8" fmla="*/ 248317 h 794480"/>
                <a:gd name="connsiteX9" fmla="*/ 711803 w 724757"/>
                <a:gd name="connsiteY9" fmla="*/ 244316 h 794480"/>
                <a:gd name="connsiteX10" fmla="*/ 713041 w 724757"/>
                <a:gd name="connsiteY10" fmla="*/ 227552 h 794480"/>
                <a:gd name="connsiteX11" fmla="*/ 724376 w 724757"/>
                <a:gd name="connsiteY11" fmla="*/ 45339 h 794480"/>
                <a:gd name="connsiteX12" fmla="*/ 724757 w 724757"/>
                <a:gd name="connsiteY12" fmla="*/ 34957 h 794480"/>
                <a:gd name="connsiteX13" fmla="*/ 715232 w 724757"/>
                <a:gd name="connsiteY13" fmla="*/ 32099 h 794480"/>
                <a:gd name="connsiteX14" fmla="*/ 511302 w 724757"/>
                <a:gd name="connsiteY14" fmla="*/ 0 h 794480"/>
                <a:gd name="connsiteX15" fmla="*/ 132112 w 724757"/>
                <a:gd name="connsiteY15" fmla="*/ 147161 h 794480"/>
                <a:gd name="connsiteX16" fmla="*/ 0 w 724757"/>
                <a:gd name="connsiteY16" fmla="*/ 467297 h 794480"/>
                <a:gd name="connsiteX17" fmla="*/ 350901 w 724757"/>
                <a:gd name="connsiteY17" fmla="*/ 794480 h 794480"/>
                <a:gd name="connsiteX18" fmla="*/ 548735 w 724757"/>
                <a:gd name="connsiteY18" fmla="*/ 766001 h 794480"/>
                <a:gd name="connsiteX19" fmla="*/ 570643 w 724757"/>
                <a:gd name="connsiteY19" fmla="*/ 760476 h 794480"/>
                <a:gd name="connsiteX20" fmla="*/ 575024 w 724757"/>
                <a:gd name="connsiteY20" fmla="*/ 752856 h 794480"/>
                <a:gd name="connsiteX21" fmla="*/ 635794 w 724757"/>
                <a:gd name="connsiteY21" fmla="*/ 627983 h 794480"/>
                <a:gd name="connsiteX22" fmla="*/ 671322 w 724757"/>
                <a:gd name="connsiteY22" fmla="*/ 551688 h 794480"/>
                <a:gd name="connsiteX23" fmla="*/ 657225 w 724757"/>
                <a:gd name="connsiteY23" fmla="*/ 546545 h 794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724757" h="794480">
                  <a:moveTo>
                    <a:pt x="657225" y="546545"/>
                  </a:moveTo>
                  <a:lnTo>
                    <a:pt x="604075" y="528828"/>
                  </a:lnTo>
                  <a:lnTo>
                    <a:pt x="595884" y="541782"/>
                  </a:lnTo>
                  <a:cubicBezTo>
                    <a:pt x="517874" y="664083"/>
                    <a:pt x="454247" y="711708"/>
                    <a:pt x="368998" y="711708"/>
                  </a:cubicBezTo>
                  <a:cubicBezTo>
                    <a:pt x="222694" y="711708"/>
                    <a:pt x="192024" y="568452"/>
                    <a:pt x="192024" y="448342"/>
                  </a:cubicBezTo>
                  <a:cubicBezTo>
                    <a:pt x="192024" y="334994"/>
                    <a:pt x="231934" y="230600"/>
                    <a:pt x="301657" y="162020"/>
                  </a:cubicBezTo>
                  <a:cubicBezTo>
                    <a:pt x="354234" y="110204"/>
                    <a:pt x="419386" y="82868"/>
                    <a:pt x="489966" y="82868"/>
                  </a:cubicBezTo>
                  <a:cubicBezTo>
                    <a:pt x="587788" y="82868"/>
                    <a:pt x="632650" y="128492"/>
                    <a:pt x="639985" y="235268"/>
                  </a:cubicBezTo>
                  <a:lnTo>
                    <a:pt x="640937" y="248317"/>
                  </a:lnTo>
                  <a:lnTo>
                    <a:pt x="711803" y="244316"/>
                  </a:lnTo>
                  <a:lnTo>
                    <a:pt x="713041" y="227552"/>
                  </a:lnTo>
                  <a:cubicBezTo>
                    <a:pt x="717328" y="172117"/>
                    <a:pt x="721995" y="107061"/>
                    <a:pt x="724376" y="45339"/>
                  </a:cubicBezTo>
                  <a:lnTo>
                    <a:pt x="724757" y="34957"/>
                  </a:lnTo>
                  <a:lnTo>
                    <a:pt x="715232" y="32099"/>
                  </a:lnTo>
                  <a:cubicBezTo>
                    <a:pt x="686657" y="23336"/>
                    <a:pt x="611029" y="0"/>
                    <a:pt x="511302" y="0"/>
                  </a:cubicBezTo>
                  <a:cubicBezTo>
                    <a:pt x="365284" y="0"/>
                    <a:pt x="227076" y="53626"/>
                    <a:pt x="132112" y="147161"/>
                  </a:cubicBezTo>
                  <a:cubicBezTo>
                    <a:pt x="45720" y="232315"/>
                    <a:pt x="0" y="342995"/>
                    <a:pt x="0" y="467297"/>
                  </a:cubicBezTo>
                  <a:cubicBezTo>
                    <a:pt x="0" y="669131"/>
                    <a:pt x="134493" y="794480"/>
                    <a:pt x="350901" y="794480"/>
                  </a:cubicBezTo>
                  <a:cubicBezTo>
                    <a:pt x="437769" y="794480"/>
                    <a:pt x="509968" y="775906"/>
                    <a:pt x="548735" y="766001"/>
                  </a:cubicBezTo>
                  <a:lnTo>
                    <a:pt x="570643" y="760476"/>
                  </a:lnTo>
                  <a:lnTo>
                    <a:pt x="575024" y="752856"/>
                  </a:lnTo>
                  <a:cubicBezTo>
                    <a:pt x="593122" y="721328"/>
                    <a:pt x="615791" y="671703"/>
                    <a:pt x="635794" y="627983"/>
                  </a:cubicBezTo>
                  <a:lnTo>
                    <a:pt x="671322" y="551688"/>
                  </a:lnTo>
                  <a:lnTo>
                    <a:pt x="657225" y="546545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1" name="Vrije vorm: vorm 190">
              <a:extLst>
                <a:ext uri="{FF2B5EF4-FFF2-40B4-BE49-F238E27FC236}">
                  <a16:creationId xmlns:a16="http://schemas.microsoft.com/office/drawing/2014/main" id="{AD993EF1-98A9-43C5-8CBE-2FD9C043EB5E}"/>
                </a:ext>
              </a:extLst>
            </p:cNvPr>
            <p:cNvSpPr/>
            <p:nvPr/>
          </p:nvSpPr>
          <p:spPr>
            <a:xfrm>
              <a:off x="5141784" y="3047047"/>
              <a:ext cx="640365" cy="793718"/>
            </a:xfrm>
            <a:custGeom>
              <a:avLst/>
              <a:gdLst>
                <a:gd name="connsiteX0" fmla="*/ 627793 w 640365"/>
                <a:gd name="connsiteY0" fmla="*/ 726377 h 793718"/>
                <a:gd name="connsiteX1" fmla="*/ 524447 w 640365"/>
                <a:gd name="connsiteY1" fmla="*/ 664845 h 793718"/>
                <a:gd name="connsiteX2" fmla="*/ 461772 w 640365"/>
                <a:gd name="connsiteY2" fmla="*/ 540163 h 793718"/>
                <a:gd name="connsiteX3" fmla="*/ 408623 w 640365"/>
                <a:gd name="connsiteY3" fmla="*/ 403193 h 793718"/>
                <a:gd name="connsiteX4" fmla="*/ 586740 w 640365"/>
                <a:gd name="connsiteY4" fmla="*/ 223742 h 793718"/>
                <a:gd name="connsiteX5" fmla="*/ 589502 w 640365"/>
                <a:gd name="connsiteY5" fmla="*/ 191548 h 793718"/>
                <a:gd name="connsiteX6" fmla="*/ 324898 w 640365"/>
                <a:gd name="connsiteY6" fmla="*/ 0 h 793718"/>
                <a:gd name="connsiteX7" fmla="*/ 34766 w 640365"/>
                <a:gd name="connsiteY7" fmla="*/ 0 h 793718"/>
                <a:gd name="connsiteX8" fmla="*/ 19050 w 640365"/>
                <a:gd name="connsiteY8" fmla="*/ 0 h 793718"/>
                <a:gd name="connsiteX9" fmla="*/ 12954 w 640365"/>
                <a:gd name="connsiteY9" fmla="*/ 29718 h 793718"/>
                <a:gd name="connsiteX10" fmla="*/ 0 w 640365"/>
                <a:gd name="connsiteY10" fmla="*/ 111157 h 793718"/>
                <a:gd name="connsiteX11" fmla="*/ 280511 w 640365"/>
                <a:gd name="connsiteY11" fmla="*/ 113348 h 793718"/>
                <a:gd name="connsiteX12" fmla="*/ 407575 w 640365"/>
                <a:gd name="connsiteY12" fmla="*/ 186023 h 793718"/>
                <a:gd name="connsiteX13" fmla="*/ 312325 w 640365"/>
                <a:gd name="connsiteY13" fmla="*/ 333185 h 793718"/>
                <a:gd name="connsiteX14" fmla="*/ 243840 w 640365"/>
                <a:gd name="connsiteY14" fmla="*/ 345758 h 793718"/>
                <a:gd name="connsiteX15" fmla="*/ 211836 w 640365"/>
                <a:gd name="connsiteY15" fmla="*/ 346043 h 793718"/>
                <a:gd name="connsiteX16" fmla="*/ 199644 w 640365"/>
                <a:gd name="connsiteY16" fmla="*/ 444722 h 793718"/>
                <a:gd name="connsiteX17" fmla="*/ 214598 w 640365"/>
                <a:gd name="connsiteY17" fmla="*/ 445008 h 793718"/>
                <a:gd name="connsiteX18" fmla="*/ 254698 w 640365"/>
                <a:gd name="connsiteY18" fmla="*/ 480632 h 793718"/>
                <a:gd name="connsiteX19" fmla="*/ 264033 w 640365"/>
                <a:gd name="connsiteY19" fmla="*/ 509016 h 793718"/>
                <a:gd name="connsiteX20" fmla="*/ 318135 w 640365"/>
                <a:gd name="connsiteY20" fmla="*/ 654939 h 793718"/>
                <a:gd name="connsiteX21" fmla="*/ 532924 w 640365"/>
                <a:gd name="connsiteY21" fmla="*/ 793718 h 793718"/>
                <a:gd name="connsiteX22" fmla="*/ 637223 w 640365"/>
                <a:gd name="connsiteY22" fmla="*/ 793718 h 793718"/>
                <a:gd name="connsiteX23" fmla="*/ 640366 w 640365"/>
                <a:gd name="connsiteY23" fmla="*/ 727805 h 793718"/>
                <a:gd name="connsiteX24" fmla="*/ 627793 w 640365"/>
                <a:gd name="connsiteY24" fmla="*/ 726377 h 7937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640365" h="793718">
                  <a:moveTo>
                    <a:pt x="627793" y="726377"/>
                  </a:moveTo>
                  <a:cubicBezTo>
                    <a:pt x="584073" y="721709"/>
                    <a:pt x="539686" y="687610"/>
                    <a:pt x="524447" y="664845"/>
                  </a:cubicBezTo>
                  <a:cubicBezTo>
                    <a:pt x="508444" y="640747"/>
                    <a:pt x="486156" y="596455"/>
                    <a:pt x="461772" y="540163"/>
                  </a:cubicBezTo>
                  <a:cubicBezTo>
                    <a:pt x="442532" y="497110"/>
                    <a:pt x="420910" y="438150"/>
                    <a:pt x="408623" y="403193"/>
                  </a:cubicBezTo>
                  <a:cubicBezTo>
                    <a:pt x="504920" y="372618"/>
                    <a:pt x="572548" y="304610"/>
                    <a:pt x="586740" y="223742"/>
                  </a:cubicBezTo>
                  <a:cubicBezTo>
                    <a:pt x="588645" y="213265"/>
                    <a:pt x="589502" y="202406"/>
                    <a:pt x="589502" y="191548"/>
                  </a:cubicBezTo>
                  <a:cubicBezTo>
                    <a:pt x="589502" y="64389"/>
                    <a:pt x="500444" y="0"/>
                    <a:pt x="324898" y="0"/>
                  </a:cubicBezTo>
                  <a:lnTo>
                    <a:pt x="34766" y="0"/>
                  </a:lnTo>
                  <a:lnTo>
                    <a:pt x="19050" y="0"/>
                  </a:lnTo>
                  <a:lnTo>
                    <a:pt x="12954" y="29718"/>
                  </a:lnTo>
                  <a:cubicBezTo>
                    <a:pt x="12764" y="30575"/>
                    <a:pt x="0" y="111157"/>
                    <a:pt x="0" y="111157"/>
                  </a:cubicBezTo>
                  <a:lnTo>
                    <a:pt x="280511" y="113348"/>
                  </a:lnTo>
                  <a:cubicBezTo>
                    <a:pt x="359283" y="117920"/>
                    <a:pt x="407670" y="125063"/>
                    <a:pt x="407575" y="186023"/>
                  </a:cubicBezTo>
                  <a:cubicBezTo>
                    <a:pt x="407670" y="254413"/>
                    <a:pt x="367474" y="316325"/>
                    <a:pt x="312325" y="333185"/>
                  </a:cubicBezTo>
                  <a:cubicBezTo>
                    <a:pt x="311182" y="333565"/>
                    <a:pt x="276987" y="345377"/>
                    <a:pt x="243840" y="345758"/>
                  </a:cubicBezTo>
                  <a:lnTo>
                    <a:pt x="211836" y="346043"/>
                  </a:lnTo>
                  <a:lnTo>
                    <a:pt x="199644" y="444722"/>
                  </a:lnTo>
                  <a:lnTo>
                    <a:pt x="214598" y="445008"/>
                  </a:lnTo>
                  <a:cubicBezTo>
                    <a:pt x="237839" y="445580"/>
                    <a:pt x="244983" y="449771"/>
                    <a:pt x="254698" y="480632"/>
                  </a:cubicBezTo>
                  <a:cubicBezTo>
                    <a:pt x="254794" y="480917"/>
                    <a:pt x="264033" y="509016"/>
                    <a:pt x="264033" y="509016"/>
                  </a:cubicBezTo>
                  <a:cubicBezTo>
                    <a:pt x="281083" y="560832"/>
                    <a:pt x="298799" y="614363"/>
                    <a:pt x="318135" y="654939"/>
                  </a:cubicBezTo>
                  <a:cubicBezTo>
                    <a:pt x="356140" y="733425"/>
                    <a:pt x="407098" y="787051"/>
                    <a:pt x="532924" y="793718"/>
                  </a:cubicBezTo>
                  <a:lnTo>
                    <a:pt x="637223" y="793718"/>
                  </a:lnTo>
                  <a:lnTo>
                    <a:pt x="640366" y="727805"/>
                  </a:lnTo>
                  <a:lnTo>
                    <a:pt x="627793" y="726377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2" name="Vrije vorm: vorm 191">
              <a:extLst>
                <a:ext uri="{FF2B5EF4-FFF2-40B4-BE49-F238E27FC236}">
                  <a16:creationId xmlns:a16="http://schemas.microsoft.com/office/drawing/2014/main" id="{4AF79532-70C2-4669-9B52-0766B65DA9E1}"/>
                </a:ext>
              </a:extLst>
            </p:cNvPr>
            <p:cNvSpPr/>
            <p:nvPr/>
          </p:nvSpPr>
          <p:spPr>
            <a:xfrm>
              <a:off x="4912327" y="3395567"/>
              <a:ext cx="401383" cy="417004"/>
            </a:xfrm>
            <a:custGeom>
              <a:avLst/>
              <a:gdLst>
                <a:gd name="connsiteX0" fmla="*/ 305181 w 401383"/>
                <a:gd name="connsiteY0" fmla="*/ 260795 h 417004"/>
                <a:gd name="connsiteX1" fmla="*/ 310991 w 401383"/>
                <a:gd name="connsiteY1" fmla="*/ 229838 h 417004"/>
                <a:gd name="connsiteX2" fmla="*/ 362617 w 401383"/>
                <a:gd name="connsiteY2" fmla="*/ 0 h 417004"/>
                <a:gd name="connsiteX3" fmla="*/ 345662 w 401383"/>
                <a:gd name="connsiteY3" fmla="*/ 0 h 417004"/>
                <a:gd name="connsiteX4" fmla="*/ 188404 w 401383"/>
                <a:gd name="connsiteY4" fmla="*/ 0 h 417004"/>
                <a:gd name="connsiteX5" fmla="*/ 137731 w 401383"/>
                <a:gd name="connsiteY5" fmla="*/ 228600 h 417004"/>
                <a:gd name="connsiteX6" fmla="*/ 27622 w 401383"/>
                <a:gd name="connsiteY6" fmla="*/ 348806 h 417004"/>
                <a:gd name="connsiteX7" fmla="*/ 12573 w 401383"/>
                <a:gd name="connsiteY7" fmla="*/ 349949 h 417004"/>
                <a:gd name="connsiteX8" fmla="*/ 0 w 401383"/>
                <a:gd name="connsiteY8" fmla="*/ 417004 h 417004"/>
                <a:gd name="connsiteX9" fmla="*/ 388715 w 401383"/>
                <a:gd name="connsiteY9" fmla="*/ 417004 h 417004"/>
                <a:gd name="connsiteX10" fmla="*/ 401384 w 401383"/>
                <a:gd name="connsiteY10" fmla="*/ 349853 h 417004"/>
                <a:gd name="connsiteX11" fmla="*/ 386239 w 401383"/>
                <a:gd name="connsiteY11" fmla="*/ 348806 h 417004"/>
                <a:gd name="connsiteX12" fmla="*/ 305181 w 401383"/>
                <a:gd name="connsiteY12" fmla="*/ 260795 h 417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01383" h="417004">
                  <a:moveTo>
                    <a:pt x="305181" y="260795"/>
                  </a:moveTo>
                  <a:cubicBezTo>
                    <a:pt x="306800" y="251555"/>
                    <a:pt x="308800" y="241268"/>
                    <a:pt x="310991" y="229838"/>
                  </a:cubicBezTo>
                  <a:cubicBezTo>
                    <a:pt x="311182" y="229267"/>
                    <a:pt x="362617" y="0"/>
                    <a:pt x="362617" y="0"/>
                  </a:cubicBezTo>
                  <a:lnTo>
                    <a:pt x="345662" y="0"/>
                  </a:lnTo>
                  <a:lnTo>
                    <a:pt x="188404" y="0"/>
                  </a:lnTo>
                  <a:lnTo>
                    <a:pt x="137731" y="228600"/>
                  </a:lnTo>
                  <a:cubicBezTo>
                    <a:pt x="115538" y="342519"/>
                    <a:pt x="112300" y="342805"/>
                    <a:pt x="27622" y="348806"/>
                  </a:cubicBezTo>
                  <a:lnTo>
                    <a:pt x="12573" y="349949"/>
                  </a:lnTo>
                  <a:lnTo>
                    <a:pt x="0" y="417004"/>
                  </a:lnTo>
                  <a:lnTo>
                    <a:pt x="388715" y="417004"/>
                  </a:lnTo>
                  <a:lnTo>
                    <a:pt x="401384" y="349853"/>
                  </a:lnTo>
                  <a:lnTo>
                    <a:pt x="386239" y="348806"/>
                  </a:lnTo>
                  <a:cubicBezTo>
                    <a:pt x="302228" y="343472"/>
                    <a:pt x="290703" y="342710"/>
                    <a:pt x="305181" y="260795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52" name="INSTRUCTION">
            <a:extLst>
              <a:ext uri="{FF2B5EF4-FFF2-40B4-BE49-F238E27FC236}">
                <a16:creationId xmlns:a16="http://schemas.microsoft.com/office/drawing/2014/main" id="{7C2B106F-68AC-4862-B4DB-18161D7218B1}"/>
              </a:ext>
            </a:extLst>
          </p:cNvPr>
          <p:cNvGrpSpPr/>
          <p:nvPr userDrawn="1"/>
        </p:nvGrpSpPr>
        <p:grpSpPr>
          <a:xfrm>
            <a:off x="-3786437" y="0"/>
            <a:ext cx="3693386" cy="5359349"/>
            <a:chOff x="-3786437" y="0"/>
            <a:chExt cx="3693386" cy="5359349"/>
          </a:xfrm>
        </p:grpSpPr>
        <p:sp>
          <p:nvSpPr>
            <p:cNvPr id="153" name="Rechthoek 152">
              <a:extLst>
                <a:ext uri="{FF2B5EF4-FFF2-40B4-BE49-F238E27FC236}">
                  <a16:creationId xmlns:a16="http://schemas.microsoft.com/office/drawing/2014/main" id="{E9E79D78-2D49-4052-946B-5435295A1C3E}"/>
                </a:ext>
              </a:extLst>
            </p:cNvPr>
            <p:cNvSpPr/>
            <p:nvPr userDrawn="1"/>
          </p:nvSpPr>
          <p:spPr>
            <a:xfrm>
              <a:off x="-3786165" y="0"/>
              <a:ext cx="3593091" cy="4641338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1" i="0" u="none" strike="noStrike" kern="1200" cap="all" spc="0" normalizeH="0" baseline="0" noProof="0" dirty="0">
                  <a:ln>
                    <a:noFill/>
                  </a:ln>
                  <a:solidFill>
                    <a:srgbClr val="002E67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Choosing text levels</a:t>
              </a:r>
            </a:p>
          </p:txBody>
        </p:sp>
        <p:sp>
          <p:nvSpPr>
            <p:cNvPr id="154" name="Ovaal 153">
              <a:extLst>
                <a:ext uri="{FF2B5EF4-FFF2-40B4-BE49-F238E27FC236}">
                  <a16:creationId xmlns:a16="http://schemas.microsoft.com/office/drawing/2014/main" id="{190BBE80-B158-4868-ABBD-4E28FFBEE0C7}"/>
                </a:ext>
              </a:extLst>
            </p:cNvPr>
            <p:cNvSpPr/>
            <p:nvPr userDrawn="1"/>
          </p:nvSpPr>
          <p:spPr>
            <a:xfrm>
              <a:off x="-3604183" y="183748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155" name="Rechthoek 154">
              <a:extLst>
                <a:ext uri="{FF2B5EF4-FFF2-40B4-BE49-F238E27FC236}">
                  <a16:creationId xmlns:a16="http://schemas.microsoft.com/office/drawing/2014/main" id="{51992292-E13F-42BA-9DAC-9FDC1E66F7E4}"/>
                </a:ext>
              </a:extLst>
            </p:cNvPr>
            <p:cNvSpPr/>
            <p:nvPr userDrawn="1"/>
          </p:nvSpPr>
          <p:spPr>
            <a:xfrm>
              <a:off x="-3319415" y="183748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77800" marR="0" lvl="0" indent="-177800" algn="l" defTabSz="914400" rtl="0" eaLnBrk="1" fontAlgn="auto" latinLnBrk="0" hangingPunct="1">
                <a:lnSpc>
                  <a:spcPct val="100000"/>
                </a:lnSpc>
                <a:spcBef>
                  <a:spcPts val="500"/>
                </a:spcBef>
                <a:spcAft>
                  <a:spcPts val="500"/>
                </a:spcAft>
                <a:buClr>
                  <a:srgbClr val="EE7D11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Bullet</a:t>
              </a:r>
            </a:p>
          </p:txBody>
        </p:sp>
        <p:sp>
          <p:nvSpPr>
            <p:cNvPr id="156" name="Ovaal 155">
              <a:extLst>
                <a:ext uri="{FF2B5EF4-FFF2-40B4-BE49-F238E27FC236}">
                  <a16:creationId xmlns:a16="http://schemas.microsoft.com/office/drawing/2014/main" id="{196850F2-7733-4A9F-89E2-DF4DDBB64DD5}"/>
                </a:ext>
              </a:extLst>
            </p:cNvPr>
            <p:cNvSpPr/>
            <p:nvPr userDrawn="1"/>
          </p:nvSpPr>
          <p:spPr>
            <a:xfrm>
              <a:off x="-3604183" y="2128768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157" name="Rechthoek 156">
              <a:extLst>
                <a:ext uri="{FF2B5EF4-FFF2-40B4-BE49-F238E27FC236}">
                  <a16:creationId xmlns:a16="http://schemas.microsoft.com/office/drawing/2014/main" id="{F593A3BE-EB6A-4590-A758-9356584EA2C2}"/>
                </a:ext>
              </a:extLst>
            </p:cNvPr>
            <p:cNvSpPr/>
            <p:nvPr userDrawn="1"/>
          </p:nvSpPr>
          <p:spPr>
            <a:xfrm>
              <a:off x="-3604183" y="1196113"/>
              <a:ext cx="3229047" cy="459227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Under the tab </a:t>
              </a:r>
              <a:r>
                <a:rPr kumimoji="0" lang="en-GB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‘Home’</a:t>
              </a: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, use the </a:t>
              </a:r>
              <a:r>
                <a:rPr kumimoji="0" lang="en-GB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list level-buttons</a:t>
              </a: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to choose a text level. </a:t>
              </a:r>
              <a:b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</a:b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Choose from:</a:t>
              </a:r>
            </a:p>
          </p:txBody>
        </p:sp>
        <p:sp>
          <p:nvSpPr>
            <p:cNvPr id="158" name="Rechthoek 157">
              <a:extLst>
                <a:ext uri="{FF2B5EF4-FFF2-40B4-BE49-F238E27FC236}">
                  <a16:creationId xmlns:a16="http://schemas.microsoft.com/office/drawing/2014/main" id="{6F0C348A-E3D8-411D-987E-B2E9C15DB884}"/>
                </a:ext>
              </a:extLst>
            </p:cNvPr>
            <p:cNvSpPr/>
            <p:nvPr userDrawn="1"/>
          </p:nvSpPr>
          <p:spPr>
            <a:xfrm>
              <a:off x="-3319415" y="2128873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355600" marR="0" lvl="1" indent="-177800" algn="l" defTabSz="914400" rtl="0" eaLnBrk="1" fontAlgn="auto" latinLnBrk="0" hangingPunct="1">
                <a:lnSpc>
                  <a:spcPct val="100000"/>
                </a:lnSpc>
                <a:spcBef>
                  <a:spcPts val="500"/>
                </a:spcBef>
                <a:spcAft>
                  <a:spcPts val="0"/>
                </a:spcAft>
                <a:buClr>
                  <a:srgbClr val="002E67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Sub-bullet #1</a:t>
              </a:r>
            </a:p>
          </p:txBody>
        </p:sp>
        <p:sp>
          <p:nvSpPr>
            <p:cNvPr id="159" name="Ovaal 158">
              <a:extLst>
                <a:ext uri="{FF2B5EF4-FFF2-40B4-BE49-F238E27FC236}">
                  <a16:creationId xmlns:a16="http://schemas.microsoft.com/office/drawing/2014/main" id="{D4E4EF53-8802-4AB3-AA3C-E669979CC3FC}"/>
                </a:ext>
              </a:extLst>
            </p:cNvPr>
            <p:cNvSpPr/>
            <p:nvPr userDrawn="1"/>
          </p:nvSpPr>
          <p:spPr>
            <a:xfrm>
              <a:off x="-3604183" y="2420052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160" name="Rechthoek 159">
              <a:extLst>
                <a:ext uri="{FF2B5EF4-FFF2-40B4-BE49-F238E27FC236}">
                  <a16:creationId xmlns:a16="http://schemas.microsoft.com/office/drawing/2014/main" id="{F60242D0-C6BC-44E8-B801-85859C8D4797}"/>
                </a:ext>
              </a:extLst>
            </p:cNvPr>
            <p:cNvSpPr/>
            <p:nvPr userDrawn="1"/>
          </p:nvSpPr>
          <p:spPr>
            <a:xfrm>
              <a:off x="-3319415" y="2420262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531813" marR="0" lvl="2" indent="-176213" algn="l" defTabSz="914400" rtl="0" eaLnBrk="1" fontAlgn="auto" latinLnBrk="0" hangingPunct="1">
                <a:lnSpc>
                  <a:spcPct val="100000"/>
                </a:lnSpc>
                <a:spcBef>
                  <a:spcPts val="500"/>
                </a:spcBef>
                <a:spcAft>
                  <a:spcPts val="500"/>
                </a:spcAft>
                <a:buClr>
                  <a:srgbClr val="002E67"/>
                </a:buClr>
                <a:buSzTx/>
                <a:buFont typeface="Calibri Light" panose="020F0302020204030204" pitchFamily="34" charset="0"/>
                <a:buChar char="-"/>
                <a:tabLst/>
                <a:defRPr/>
              </a:pPr>
              <a:r>
                <a:rPr kumimoji="0" lang="en-GB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Sub-bullet #2</a:t>
              </a:r>
            </a:p>
          </p:txBody>
        </p:sp>
        <p:sp>
          <p:nvSpPr>
            <p:cNvPr id="161" name="Ovaal 160">
              <a:extLst>
                <a:ext uri="{FF2B5EF4-FFF2-40B4-BE49-F238E27FC236}">
                  <a16:creationId xmlns:a16="http://schemas.microsoft.com/office/drawing/2014/main" id="{7C9D5BBF-2D09-4740-8932-DD2617999DCE}"/>
                </a:ext>
              </a:extLst>
            </p:cNvPr>
            <p:cNvSpPr/>
            <p:nvPr userDrawn="1"/>
          </p:nvSpPr>
          <p:spPr>
            <a:xfrm>
              <a:off x="-3604183" y="2711336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162" name="Rechthoek 161">
              <a:extLst>
                <a:ext uri="{FF2B5EF4-FFF2-40B4-BE49-F238E27FC236}">
                  <a16:creationId xmlns:a16="http://schemas.microsoft.com/office/drawing/2014/main" id="{90523BE4-C39F-4D7D-996E-E5BD38210099}"/>
                </a:ext>
              </a:extLst>
            </p:cNvPr>
            <p:cNvSpPr/>
            <p:nvPr userDrawn="1"/>
          </p:nvSpPr>
          <p:spPr>
            <a:xfrm>
              <a:off x="-3319415" y="2711651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3" indent="0" algn="l" defTabSz="914400" rtl="0" eaLnBrk="1" fontAlgn="auto" latinLnBrk="0" hangingPunct="1">
                <a:lnSpc>
                  <a:spcPct val="100000"/>
                </a:lnSpc>
                <a:spcBef>
                  <a:spcPts val="500"/>
                </a:spcBef>
                <a:spcAft>
                  <a:spcPts val="500"/>
                </a:spcAft>
                <a:buClr>
                  <a:srgbClr val="002E67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Default text</a:t>
              </a:r>
            </a:p>
          </p:txBody>
        </p:sp>
        <p:sp>
          <p:nvSpPr>
            <p:cNvPr id="163" name="Ovaal 162">
              <a:extLst>
                <a:ext uri="{FF2B5EF4-FFF2-40B4-BE49-F238E27FC236}">
                  <a16:creationId xmlns:a16="http://schemas.microsoft.com/office/drawing/2014/main" id="{42E1E053-A7D4-4236-BBFD-81E03B7A3FCD}"/>
                </a:ext>
              </a:extLst>
            </p:cNvPr>
            <p:cNvSpPr/>
            <p:nvPr userDrawn="1"/>
          </p:nvSpPr>
          <p:spPr>
            <a:xfrm>
              <a:off x="-3604183" y="3002620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5</a:t>
              </a:r>
            </a:p>
          </p:txBody>
        </p:sp>
        <p:sp>
          <p:nvSpPr>
            <p:cNvPr id="164" name="Rechthoek 163">
              <a:extLst>
                <a:ext uri="{FF2B5EF4-FFF2-40B4-BE49-F238E27FC236}">
                  <a16:creationId xmlns:a16="http://schemas.microsoft.com/office/drawing/2014/main" id="{3BDCAAD2-F340-4BA7-8323-AED0BAAB3D91}"/>
                </a:ext>
              </a:extLst>
            </p:cNvPr>
            <p:cNvSpPr/>
            <p:nvPr userDrawn="1"/>
          </p:nvSpPr>
          <p:spPr>
            <a:xfrm>
              <a:off x="-3319415" y="3003040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4" indent="0" algn="l" defTabSz="914400" rtl="0" eaLnBrk="1" fontAlgn="auto" latinLnBrk="0" hangingPunct="1">
                <a:lnSpc>
                  <a:spcPct val="100000"/>
                </a:lnSpc>
                <a:spcBef>
                  <a:spcPts val="500"/>
                </a:spcBef>
                <a:spcAft>
                  <a:spcPts val="500"/>
                </a:spcAft>
                <a:buClr>
                  <a:srgbClr val="002E67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Header #1</a:t>
              </a:r>
            </a:p>
          </p:txBody>
        </p:sp>
        <p:sp>
          <p:nvSpPr>
            <p:cNvPr id="165" name="Ovaal 164">
              <a:extLst>
                <a:ext uri="{FF2B5EF4-FFF2-40B4-BE49-F238E27FC236}">
                  <a16:creationId xmlns:a16="http://schemas.microsoft.com/office/drawing/2014/main" id="{22B7520C-5D1A-440A-8EFA-9424D89E0D4F}"/>
                </a:ext>
              </a:extLst>
            </p:cNvPr>
            <p:cNvSpPr/>
            <p:nvPr userDrawn="1"/>
          </p:nvSpPr>
          <p:spPr>
            <a:xfrm>
              <a:off x="-3604183" y="329390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6</a:t>
              </a:r>
            </a:p>
          </p:txBody>
        </p:sp>
        <p:sp>
          <p:nvSpPr>
            <p:cNvPr id="166" name="Rechthoek 165">
              <a:extLst>
                <a:ext uri="{FF2B5EF4-FFF2-40B4-BE49-F238E27FC236}">
                  <a16:creationId xmlns:a16="http://schemas.microsoft.com/office/drawing/2014/main" id="{7658076E-43A6-4E4D-BDEC-352E6E96D197}"/>
                </a:ext>
              </a:extLst>
            </p:cNvPr>
            <p:cNvSpPr/>
            <p:nvPr userDrawn="1"/>
          </p:nvSpPr>
          <p:spPr>
            <a:xfrm>
              <a:off x="-3319415" y="3585818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342900" marR="0" lvl="6" indent="-342900" algn="l" defTabSz="914400" rtl="0" eaLnBrk="1" fontAlgn="auto" latinLnBrk="0" hangingPunct="1">
                <a:lnSpc>
                  <a:spcPct val="100000"/>
                </a:lnSpc>
                <a:spcBef>
                  <a:spcPts val="500"/>
                </a:spcBef>
                <a:spcAft>
                  <a:spcPts val="500"/>
                </a:spcAft>
                <a:buClr>
                  <a:srgbClr val="002E67"/>
                </a:buClr>
                <a:buSzTx/>
                <a:buFont typeface="+mj-lt"/>
                <a:buAutoNum type="arabicPeriod"/>
                <a:tabLst/>
                <a:defRPr/>
              </a:pPr>
              <a:r>
                <a: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Numeric bullet</a:t>
              </a:r>
            </a:p>
          </p:txBody>
        </p:sp>
        <p:sp>
          <p:nvSpPr>
            <p:cNvPr id="167" name="Ovaal 166">
              <a:extLst>
                <a:ext uri="{FF2B5EF4-FFF2-40B4-BE49-F238E27FC236}">
                  <a16:creationId xmlns:a16="http://schemas.microsoft.com/office/drawing/2014/main" id="{77033383-883A-4C1F-B788-195F14B5B7E0}"/>
                </a:ext>
              </a:extLst>
            </p:cNvPr>
            <p:cNvSpPr/>
            <p:nvPr userDrawn="1"/>
          </p:nvSpPr>
          <p:spPr>
            <a:xfrm>
              <a:off x="-3604183" y="3585188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7</a:t>
              </a:r>
            </a:p>
          </p:txBody>
        </p:sp>
        <p:sp>
          <p:nvSpPr>
            <p:cNvPr id="168" name="Rechthoek 167">
              <a:extLst>
                <a:ext uri="{FF2B5EF4-FFF2-40B4-BE49-F238E27FC236}">
                  <a16:creationId xmlns:a16="http://schemas.microsoft.com/office/drawing/2014/main" id="{503FDEA5-1958-4493-B9D5-FBB07442D940}"/>
                </a:ext>
              </a:extLst>
            </p:cNvPr>
            <p:cNvSpPr/>
            <p:nvPr userDrawn="1"/>
          </p:nvSpPr>
          <p:spPr>
            <a:xfrm>
              <a:off x="-3325830" y="3877207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342900" marR="0" lvl="7" indent="-342900" algn="l" defTabSz="914400" rtl="0" eaLnBrk="1" fontAlgn="auto" latinLnBrk="0" hangingPunct="1">
                <a:lnSpc>
                  <a:spcPct val="100000"/>
                </a:lnSpc>
                <a:spcBef>
                  <a:spcPts val="500"/>
                </a:spcBef>
                <a:spcAft>
                  <a:spcPts val="500"/>
                </a:spcAft>
                <a:buClr>
                  <a:srgbClr val="002E67"/>
                </a:buClr>
                <a:buSzTx/>
                <a:buFont typeface="+mj-lt"/>
                <a:buAutoNum type="alphaLcPeriod"/>
                <a:tabLst/>
                <a:defRPr/>
              </a:pPr>
              <a:r>
                <a: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Alphabetic bullet</a:t>
              </a:r>
            </a:p>
          </p:txBody>
        </p:sp>
        <p:sp>
          <p:nvSpPr>
            <p:cNvPr id="169" name="Ovaal 168">
              <a:extLst>
                <a:ext uri="{FF2B5EF4-FFF2-40B4-BE49-F238E27FC236}">
                  <a16:creationId xmlns:a16="http://schemas.microsoft.com/office/drawing/2014/main" id="{A89D64D8-CDF9-44C0-B60D-EE97A0547B28}"/>
                </a:ext>
              </a:extLst>
            </p:cNvPr>
            <p:cNvSpPr/>
            <p:nvPr userDrawn="1"/>
          </p:nvSpPr>
          <p:spPr>
            <a:xfrm>
              <a:off x="-3604183" y="3876472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8</a:t>
              </a:r>
            </a:p>
          </p:txBody>
        </p:sp>
        <p:sp>
          <p:nvSpPr>
            <p:cNvPr id="170" name="Rechthoek 169">
              <a:extLst>
                <a:ext uri="{FF2B5EF4-FFF2-40B4-BE49-F238E27FC236}">
                  <a16:creationId xmlns:a16="http://schemas.microsoft.com/office/drawing/2014/main" id="{A5B4BFD8-A851-4E2B-A4E2-B802F7051BFB}"/>
                </a:ext>
              </a:extLst>
            </p:cNvPr>
            <p:cNvSpPr/>
            <p:nvPr userDrawn="1"/>
          </p:nvSpPr>
          <p:spPr>
            <a:xfrm>
              <a:off x="-3319415" y="416859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8" indent="0" algn="l" defTabSz="914400" rtl="0" eaLnBrk="1" fontAlgn="auto" latinLnBrk="0" hangingPunct="1">
                <a:lnSpc>
                  <a:spcPct val="100000"/>
                </a:lnSpc>
                <a:spcBef>
                  <a:spcPts val="500"/>
                </a:spcBef>
                <a:spcAft>
                  <a:spcPts val="50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Quote text</a:t>
              </a:r>
            </a:p>
          </p:txBody>
        </p:sp>
        <p:sp>
          <p:nvSpPr>
            <p:cNvPr id="171" name="Ovaal 170">
              <a:extLst>
                <a:ext uri="{FF2B5EF4-FFF2-40B4-BE49-F238E27FC236}">
                  <a16:creationId xmlns:a16="http://schemas.microsoft.com/office/drawing/2014/main" id="{A911F8EE-6035-4687-81A6-4BD75D9D6015}"/>
                </a:ext>
              </a:extLst>
            </p:cNvPr>
            <p:cNvSpPr/>
            <p:nvPr userDrawn="1"/>
          </p:nvSpPr>
          <p:spPr>
            <a:xfrm>
              <a:off x="-3604183" y="416859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9</a:t>
              </a:r>
            </a:p>
          </p:txBody>
        </p:sp>
        <p:sp>
          <p:nvSpPr>
            <p:cNvPr id="172" name="Rechthoek 171">
              <a:extLst>
                <a:ext uri="{FF2B5EF4-FFF2-40B4-BE49-F238E27FC236}">
                  <a16:creationId xmlns:a16="http://schemas.microsoft.com/office/drawing/2014/main" id="{021238C6-BB5A-4BB9-A6EA-47A8C66360B2}"/>
                </a:ext>
              </a:extLst>
            </p:cNvPr>
            <p:cNvSpPr/>
            <p:nvPr userDrawn="1"/>
          </p:nvSpPr>
          <p:spPr>
            <a:xfrm>
              <a:off x="-3319415" y="3294429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5" indent="0" algn="l" defTabSz="914400" rtl="0" eaLnBrk="1" fontAlgn="auto" latinLnBrk="0" hangingPunct="1">
                <a:lnSpc>
                  <a:spcPct val="100000"/>
                </a:lnSpc>
                <a:spcBef>
                  <a:spcPts val="500"/>
                </a:spcBef>
                <a:spcAft>
                  <a:spcPts val="500"/>
                </a:spcAft>
                <a:buClr>
                  <a:srgbClr val="002E67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Header #2</a:t>
              </a:r>
            </a:p>
          </p:txBody>
        </p:sp>
        <p:sp>
          <p:nvSpPr>
            <p:cNvPr id="173" name="Rechthoek 172">
              <a:extLst>
                <a:ext uri="{FF2B5EF4-FFF2-40B4-BE49-F238E27FC236}">
                  <a16:creationId xmlns:a16="http://schemas.microsoft.com/office/drawing/2014/main" id="{18F199E4-0B4B-4793-A0C2-94A4D7A0B4F0}"/>
                </a:ext>
              </a:extLst>
            </p:cNvPr>
            <p:cNvSpPr/>
            <p:nvPr userDrawn="1"/>
          </p:nvSpPr>
          <p:spPr>
            <a:xfrm>
              <a:off x="-3786437" y="4531349"/>
              <a:ext cx="3593637" cy="828000"/>
            </a:xfrm>
            <a:prstGeom prst="rect">
              <a:avLst/>
            </a:prstGeom>
            <a:solidFill>
              <a:srgbClr val="ECECEC"/>
            </a:solidFill>
            <a:ln w="6350">
              <a:solidFill>
                <a:srgbClr val="ECEC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1" i="0" u="none" strike="noStrike" kern="1200" cap="all" spc="0" normalizeH="0" baseline="0" noProof="0" dirty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Want to know more?</a:t>
              </a:r>
              <a:br>
                <a:rPr kumimoji="0" lang="en-GB" sz="1200" b="1" i="0" u="none" strike="noStrike" kern="1200" cap="all" spc="0" normalizeH="0" baseline="0" noProof="0" dirty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</a:br>
              <a:r>
                <a: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Go to the tab</a:t>
              </a:r>
              <a:r>
                <a:rPr kumimoji="0" lang="en-GB" sz="1200" b="1" i="0" u="none" strike="noStrike" kern="1200" cap="all" spc="0" normalizeH="0" baseline="0" noProof="0" dirty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'SLIDEBUILDER’ </a:t>
              </a:r>
              <a:r>
                <a: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and click</a:t>
              </a:r>
              <a:br>
                <a: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</a:br>
              <a:r>
                <a: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on the button </a:t>
              </a:r>
              <a:r>
                <a:rPr kumimoji="0" lang="en-GB" sz="1200" b="1" i="0" u="none" strike="noStrike" kern="1200" cap="all" spc="0" normalizeH="0" baseline="0" noProof="0" dirty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‘Inspiration'</a:t>
              </a:r>
            </a:p>
          </p:txBody>
        </p:sp>
        <p:grpSp>
          <p:nvGrpSpPr>
            <p:cNvPr id="174" name="ICOON_info">
              <a:extLst>
                <a:ext uri="{FF2B5EF4-FFF2-40B4-BE49-F238E27FC236}">
                  <a16:creationId xmlns:a16="http://schemas.microsoft.com/office/drawing/2014/main" id="{44115A25-4D05-4A78-9E9A-52F478393FAB}"/>
                </a:ext>
              </a:extLst>
            </p:cNvPr>
            <p:cNvGrpSpPr/>
            <p:nvPr userDrawn="1"/>
          </p:nvGrpSpPr>
          <p:grpSpPr>
            <a:xfrm>
              <a:off x="-376736" y="4400186"/>
              <a:ext cx="283685" cy="283685"/>
              <a:chOff x="-510741" y="5913713"/>
              <a:chExt cx="267555" cy="267555"/>
            </a:xfrm>
          </p:grpSpPr>
          <p:sp>
            <p:nvSpPr>
              <p:cNvPr id="230" name="Ovaal 229">
                <a:extLst>
                  <a:ext uri="{FF2B5EF4-FFF2-40B4-BE49-F238E27FC236}">
                    <a16:creationId xmlns:a16="http://schemas.microsoft.com/office/drawing/2014/main" id="{75515481-68F1-4F70-9B5C-FB951AD86B81}"/>
                  </a:ext>
                </a:extLst>
              </p:cNvPr>
              <p:cNvSpPr/>
              <p:nvPr userDrawn="1"/>
            </p:nvSpPr>
            <p:spPr>
              <a:xfrm>
                <a:off x="-491853" y="5932072"/>
                <a:ext cx="230835" cy="230835"/>
              </a:xfrm>
              <a:prstGeom prst="ellipse">
                <a:avLst/>
              </a:prstGeom>
              <a:solidFill>
                <a:srgbClr val="211F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00" b="0" i="0" u="none" strike="noStrike" kern="1200" cap="all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  <p:sp>
            <p:nvSpPr>
              <p:cNvPr id="231" name="Graphic 163" descr="Informatie">
                <a:extLst>
                  <a:ext uri="{FF2B5EF4-FFF2-40B4-BE49-F238E27FC236}">
                    <a16:creationId xmlns:a16="http://schemas.microsoft.com/office/drawing/2014/main" id="{DFB07CB5-43D0-4812-BCA6-4BAB7094E573}"/>
                  </a:ext>
                </a:extLst>
              </p:cNvPr>
              <p:cNvSpPr/>
              <p:nvPr/>
            </p:nvSpPr>
            <p:spPr>
              <a:xfrm>
                <a:off x="-510741" y="5913713"/>
                <a:ext cx="267555" cy="267555"/>
              </a:xfrm>
              <a:custGeom>
                <a:avLst/>
                <a:gdLst>
                  <a:gd name="connsiteX0" fmla="*/ 145860 w 291719"/>
                  <a:gd name="connsiteY0" fmla="*/ 0 h 291719"/>
                  <a:gd name="connsiteX1" fmla="*/ 0 w 291719"/>
                  <a:gd name="connsiteY1" fmla="*/ 145860 h 291719"/>
                  <a:gd name="connsiteX2" fmla="*/ 145860 w 291719"/>
                  <a:gd name="connsiteY2" fmla="*/ 291720 h 291719"/>
                  <a:gd name="connsiteX3" fmla="*/ 291720 w 291719"/>
                  <a:gd name="connsiteY3" fmla="*/ 145860 h 291719"/>
                  <a:gd name="connsiteX4" fmla="*/ 145860 w 291719"/>
                  <a:gd name="connsiteY4" fmla="*/ 0 h 291719"/>
                  <a:gd name="connsiteX5" fmla="*/ 138183 w 291719"/>
                  <a:gd name="connsiteY5" fmla="*/ 38384 h 291719"/>
                  <a:gd name="connsiteX6" fmla="*/ 157375 w 291719"/>
                  <a:gd name="connsiteY6" fmla="*/ 57576 h 291719"/>
                  <a:gd name="connsiteX7" fmla="*/ 138183 w 291719"/>
                  <a:gd name="connsiteY7" fmla="*/ 76768 h 291719"/>
                  <a:gd name="connsiteX8" fmla="*/ 118991 w 291719"/>
                  <a:gd name="connsiteY8" fmla="*/ 57576 h 291719"/>
                  <a:gd name="connsiteX9" fmla="*/ 138183 w 291719"/>
                  <a:gd name="connsiteY9" fmla="*/ 38384 h 291719"/>
                  <a:gd name="connsiteX10" fmla="*/ 184244 w 291719"/>
                  <a:gd name="connsiteY10" fmla="*/ 253336 h 291719"/>
                  <a:gd name="connsiteX11" fmla="*/ 107476 w 291719"/>
                  <a:gd name="connsiteY11" fmla="*/ 253336 h 291719"/>
                  <a:gd name="connsiteX12" fmla="*/ 107476 w 291719"/>
                  <a:gd name="connsiteY12" fmla="*/ 230305 h 291719"/>
                  <a:gd name="connsiteX13" fmla="*/ 134345 w 291719"/>
                  <a:gd name="connsiteY13" fmla="*/ 230305 h 291719"/>
                  <a:gd name="connsiteX14" fmla="*/ 134345 w 291719"/>
                  <a:gd name="connsiteY14" fmla="*/ 115153 h 291719"/>
                  <a:gd name="connsiteX15" fmla="*/ 111314 w 291719"/>
                  <a:gd name="connsiteY15" fmla="*/ 115153 h 291719"/>
                  <a:gd name="connsiteX16" fmla="*/ 111314 w 291719"/>
                  <a:gd name="connsiteY16" fmla="*/ 92122 h 291719"/>
                  <a:gd name="connsiteX17" fmla="*/ 157375 w 291719"/>
                  <a:gd name="connsiteY17" fmla="*/ 92122 h 291719"/>
                  <a:gd name="connsiteX18" fmla="*/ 157375 w 291719"/>
                  <a:gd name="connsiteY18" fmla="*/ 115153 h 291719"/>
                  <a:gd name="connsiteX19" fmla="*/ 157375 w 291719"/>
                  <a:gd name="connsiteY19" fmla="*/ 230305 h 291719"/>
                  <a:gd name="connsiteX20" fmla="*/ 184244 w 291719"/>
                  <a:gd name="connsiteY20" fmla="*/ 230305 h 291719"/>
                  <a:gd name="connsiteX21" fmla="*/ 184244 w 291719"/>
                  <a:gd name="connsiteY21" fmla="*/ 253336 h 291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91719" h="291719">
                    <a:moveTo>
                      <a:pt x="145860" y="0"/>
                    </a:moveTo>
                    <a:cubicBezTo>
                      <a:pt x="65253" y="0"/>
                      <a:pt x="0" y="65253"/>
                      <a:pt x="0" y="145860"/>
                    </a:cubicBezTo>
                    <a:cubicBezTo>
                      <a:pt x="0" y="226467"/>
                      <a:pt x="65253" y="291720"/>
                      <a:pt x="145860" y="291720"/>
                    </a:cubicBezTo>
                    <a:cubicBezTo>
                      <a:pt x="226467" y="291720"/>
                      <a:pt x="291720" y="226467"/>
                      <a:pt x="291720" y="145860"/>
                    </a:cubicBezTo>
                    <a:cubicBezTo>
                      <a:pt x="291720" y="65253"/>
                      <a:pt x="226467" y="0"/>
                      <a:pt x="145860" y="0"/>
                    </a:cubicBezTo>
                    <a:close/>
                    <a:moveTo>
                      <a:pt x="138183" y="38384"/>
                    </a:moveTo>
                    <a:cubicBezTo>
                      <a:pt x="148931" y="38384"/>
                      <a:pt x="157375" y="46829"/>
                      <a:pt x="157375" y="57576"/>
                    </a:cubicBezTo>
                    <a:cubicBezTo>
                      <a:pt x="157375" y="68324"/>
                      <a:pt x="148931" y="76768"/>
                      <a:pt x="138183" y="76768"/>
                    </a:cubicBezTo>
                    <a:cubicBezTo>
                      <a:pt x="127435" y="76768"/>
                      <a:pt x="118991" y="68324"/>
                      <a:pt x="118991" y="57576"/>
                    </a:cubicBezTo>
                    <a:cubicBezTo>
                      <a:pt x="118991" y="46829"/>
                      <a:pt x="127435" y="38384"/>
                      <a:pt x="138183" y="38384"/>
                    </a:cubicBezTo>
                    <a:close/>
                    <a:moveTo>
                      <a:pt x="184244" y="253336"/>
                    </a:moveTo>
                    <a:lnTo>
                      <a:pt x="107476" y="253336"/>
                    </a:lnTo>
                    <a:lnTo>
                      <a:pt x="107476" y="230305"/>
                    </a:lnTo>
                    <a:lnTo>
                      <a:pt x="134345" y="230305"/>
                    </a:lnTo>
                    <a:lnTo>
                      <a:pt x="134345" y="115153"/>
                    </a:lnTo>
                    <a:lnTo>
                      <a:pt x="111314" y="115153"/>
                    </a:lnTo>
                    <a:lnTo>
                      <a:pt x="111314" y="92122"/>
                    </a:lnTo>
                    <a:lnTo>
                      <a:pt x="157375" y="92122"/>
                    </a:lnTo>
                    <a:lnTo>
                      <a:pt x="157375" y="115153"/>
                    </a:lnTo>
                    <a:lnTo>
                      <a:pt x="157375" y="230305"/>
                    </a:lnTo>
                    <a:lnTo>
                      <a:pt x="184244" y="230305"/>
                    </a:lnTo>
                    <a:lnTo>
                      <a:pt x="184244" y="253336"/>
                    </a:lnTo>
                    <a:close/>
                  </a:path>
                </a:pathLst>
              </a:custGeom>
              <a:solidFill>
                <a:srgbClr val="1FF524"/>
              </a:solidFill>
              <a:ln w="3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175" name="VOORBEELD">
              <a:extLst>
                <a:ext uri="{FF2B5EF4-FFF2-40B4-BE49-F238E27FC236}">
                  <a16:creationId xmlns:a16="http://schemas.microsoft.com/office/drawing/2014/main" id="{45D82A3E-313D-4C4E-AD10-068B5DEDFD50}"/>
                </a:ext>
              </a:extLst>
            </p:cNvPr>
            <p:cNvGrpSpPr/>
            <p:nvPr userDrawn="1"/>
          </p:nvGrpSpPr>
          <p:grpSpPr>
            <a:xfrm>
              <a:off x="-3605171" y="458674"/>
              <a:ext cx="3234311" cy="558875"/>
              <a:chOff x="-3605171" y="458674"/>
              <a:chExt cx="3234311" cy="558875"/>
            </a:xfrm>
          </p:grpSpPr>
          <p:sp>
            <p:nvSpPr>
              <p:cNvPr id="182" name="Rechthoek 181">
                <a:extLst>
                  <a:ext uri="{FF2B5EF4-FFF2-40B4-BE49-F238E27FC236}">
                    <a16:creationId xmlns:a16="http://schemas.microsoft.com/office/drawing/2014/main" id="{E810E9AD-1BEC-4139-A350-EF48F9660131}"/>
                  </a:ext>
                </a:extLst>
              </p:cNvPr>
              <p:cNvSpPr/>
              <p:nvPr userDrawn="1"/>
            </p:nvSpPr>
            <p:spPr>
              <a:xfrm>
                <a:off x="-3604183" y="458674"/>
                <a:ext cx="393459" cy="184058"/>
              </a:xfrm>
              <a:prstGeom prst="rect">
                <a:avLst/>
              </a:prstGeom>
              <a:solidFill>
                <a:srgbClr val="F8F8F8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1800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9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Home</a:t>
                </a:r>
              </a:p>
            </p:txBody>
          </p:sp>
          <p:sp>
            <p:nvSpPr>
              <p:cNvPr id="183" name="Rechthoek 182">
                <a:extLst>
                  <a:ext uri="{FF2B5EF4-FFF2-40B4-BE49-F238E27FC236}">
                    <a16:creationId xmlns:a16="http://schemas.microsoft.com/office/drawing/2014/main" id="{407D7D03-154F-4BB8-89BE-1753925CE998}"/>
                  </a:ext>
                </a:extLst>
              </p:cNvPr>
              <p:cNvSpPr/>
              <p:nvPr userDrawn="1"/>
            </p:nvSpPr>
            <p:spPr>
              <a:xfrm>
                <a:off x="-3599184" y="621345"/>
                <a:ext cx="383782" cy="27171"/>
              </a:xfrm>
              <a:prstGeom prst="rect">
                <a:avLst/>
              </a:prstGeom>
              <a:solidFill>
                <a:srgbClr val="B7462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  <p:grpSp>
            <p:nvGrpSpPr>
              <p:cNvPr id="184" name="Groep 183">
                <a:extLst>
                  <a:ext uri="{FF2B5EF4-FFF2-40B4-BE49-F238E27FC236}">
                    <a16:creationId xmlns:a16="http://schemas.microsoft.com/office/drawing/2014/main" id="{0CA4AFF6-7F42-4822-8D11-63636C90A442}"/>
                  </a:ext>
                </a:extLst>
              </p:cNvPr>
              <p:cNvGrpSpPr/>
              <p:nvPr userDrawn="1"/>
            </p:nvGrpSpPr>
            <p:grpSpPr>
              <a:xfrm>
                <a:off x="-3386247" y="830871"/>
                <a:ext cx="139423" cy="109566"/>
                <a:chOff x="-2866744" y="827071"/>
                <a:chExt cx="168701" cy="132575"/>
              </a:xfrm>
            </p:grpSpPr>
            <p:grpSp>
              <p:nvGrpSpPr>
                <p:cNvPr id="223" name="Groep 222">
                  <a:extLst>
                    <a:ext uri="{FF2B5EF4-FFF2-40B4-BE49-F238E27FC236}">
                      <a16:creationId xmlns:a16="http://schemas.microsoft.com/office/drawing/2014/main" id="{7DFA3593-7CD1-46CD-AA78-029556A12FA6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225" name="Rechte verbindingslijn 224">
                    <a:extLst>
                      <a:ext uri="{FF2B5EF4-FFF2-40B4-BE49-F238E27FC236}">
                        <a16:creationId xmlns:a16="http://schemas.microsoft.com/office/drawing/2014/main" id="{477A6441-CE71-4C5F-A4FA-75E73E3652D9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26" name="Rechte verbindingslijn 225">
                    <a:extLst>
                      <a:ext uri="{FF2B5EF4-FFF2-40B4-BE49-F238E27FC236}">
                        <a16:creationId xmlns:a16="http://schemas.microsoft.com/office/drawing/2014/main" id="{47E2E663-BF10-4D44-A3C5-5A6549E19C39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27" name="Rechte verbindingslijn 226">
                    <a:extLst>
                      <a:ext uri="{FF2B5EF4-FFF2-40B4-BE49-F238E27FC236}">
                        <a16:creationId xmlns:a16="http://schemas.microsoft.com/office/drawing/2014/main" id="{5AEA04A8-AB1D-4C3A-B326-DE4B65C0B4A4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28" name="Rechte verbindingslijn 227">
                    <a:extLst>
                      <a:ext uri="{FF2B5EF4-FFF2-40B4-BE49-F238E27FC236}">
                        <a16:creationId xmlns:a16="http://schemas.microsoft.com/office/drawing/2014/main" id="{E35DD3C8-791E-4338-94CF-17DCBB4EEA1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29" name="Rechte verbindingslijn 228">
                    <a:extLst>
                      <a:ext uri="{FF2B5EF4-FFF2-40B4-BE49-F238E27FC236}">
                        <a16:creationId xmlns:a16="http://schemas.microsoft.com/office/drawing/2014/main" id="{0325B342-46E5-4ECD-B041-E042E4B476A6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224" name="Pijl: rechts 223">
                  <a:extLst>
                    <a:ext uri="{FF2B5EF4-FFF2-40B4-BE49-F238E27FC236}">
                      <a16:creationId xmlns:a16="http://schemas.microsoft.com/office/drawing/2014/main" id="{D4123FD5-55CF-425A-9020-A25AF031E5D7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185" name="Groep 184">
                <a:extLst>
                  <a:ext uri="{FF2B5EF4-FFF2-40B4-BE49-F238E27FC236}">
                    <a16:creationId xmlns:a16="http://schemas.microsoft.com/office/drawing/2014/main" id="{BC24F2F0-E353-4150-8E48-88E0C4ADD1CE}"/>
                  </a:ext>
                </a:extLst>
              </p:cNvPr>
              <p:cNvGrpSpPr/>
              <p:nvPr userDrawn="1"/>
            </p:nvGrpSpPr>
            <p:grpSpPr>
              <a:xfrm>
                <a:off x="-3605171" y="830871"/>
                <a:ext cx="139423" cy="109566"/>
                <a:chOff x="-2866744" y="518074"/>
                <a:chExt cx="168701" cy="132575"/>
              </a:xfrm>
            </p:grpSpPr>
            <p:grpSp>
              <p:nvGrpSpPr>
                <p:cNvPr id="216" name="Groep 215">
                  <a:extLst>
                    <a:ext uri="{FF2B5EF4-FFF2-40B4-BE49-F238E27FC236}">
                      <a16:creationId xmlns:a16="http://schemas.microsoft.com/office/drawing/2014/main" id="{17EE4D98-0641-4306-ACD0-2B9AC210E433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218" name="Rechte verbindingslijn 217">
                    <a:extLst>
                      <a:ext uri="{FF2B5EF4-FFF2-40B4-BE49-F238E27FC236}">
                        <a16:creationId xmlns:a16="http://schemas.microsoft.com/office/drawing/2014/main" id="{42F876AB-44FA-4AC3-AB5A-6972F93840C6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19" name="Rechte verbindingslijn 218">
                    <a:extLst>
                      <a:ext uri="{FF2B5EF4-FFF2-40B4-BE49-F238E27FC236}">
                        <a16:creationId xmlns:a16="http://schemas.microsoft.com/office/drawing/2014/main" id="{437DFD85-7A41-4FA4-82A3-DCBA55DDE91F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20" name="Rechte verbindingslijn 219">
                    <a:extLst>
                      <a:ext uri="{FF2B5EF4-FFF2-40B4-BE49-F238E27FC236}">
                        <a16:creationId xmlns:a16="http://schemas.microsoft.com/office/drawing/2014/main" id="{96B450AA-C72D-4265-9BF0-8598AFC5FF5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21" name="Rechte verbindingslijn 220">
                    <a:extLst>
                      <a:ext uri="{FF2B5EF4-FFF2-40B4-BE49-F238E27FC236}">
                        <a16:creationId xmlns:a16="http://schemas.microsoft.com/office/drawing/2014/main" id="{F19A9A06-6F52-438F-90BA-4A521DA196C6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22" name="Rechte verbindingslijn 221">
                    <a:extLst>
                      <a:ext uri="{FF2B5EF4-FFF2-40B4-BE49-F238E27FC236}">
                        <a16:creationId xmlns:a16="http://schemas.microsoft.com/office/drawing/2014/main" id="{DFDF1E77-A1C1-4A44-8486-96C055A06505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217" name="Pijl: rechts 216">
                  <a:extLst>
                    <a:ext uri="{FF2B5EF4-FFF2-40B4-BE49-F238E27FC236}">
                      <a16:creationId xmlns:a16="http://schemas.microsoft.com/office/drawing/2014/main" id="{E69B70CB-3AAB-4D3D-861A-3739B264CD4A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</p:grpSp>
          <p:cxnSp>
            <p:nvCxnSpPr>
              <p:cNvPr id="194" name="Rechte verbindingslijn 193">
                <a:extLst>
                  <a:ext uri="{FF2B5EF4-FFF2-40B4-BE49-F238E27FC236}">
                    <a16:creationId xmlns:a16="http://schemas.microsoft.com/office/drawing/2014/main" id="{7F44944A-2167-4308-B4B1-8D9C8E4ECC9F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459956" y="588169"/>
                <a:ext cx="547687" cy="219076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195" name="Rechte verbindingslijn 194">
                <a:extLst>
                  <a:ext uri="{FF2B5EF4-FFF2-40B4-BE49-F238E27FC236}">
                    <a16:creationId xmlns:a16="http://schemas.microsoft.com/office/drawing/2014/main" id="{F52F6B60-F3D8-4B0E-BCDC-193C3481C1E1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224213" y="828675"/>
                <a:ext cx="319088" cy="0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sp>
            <p:nvSpPr>
              <p:cNvPr id="196" name="Rechthoek 195">
                <a:extLst>
                  <a:ext uri="{FF2B5EF4-FFF2-40B4-BE49-F238E27FC236}">
                    <a16:creationId xmlns:a16="http://schemas.microsoft.com/office/drawing/2014/main" id="{DC71CD3F-E6F3-4C20-9D85-FB6C4ED93B03}"/>
                  </a:ext>
                </a:extLst>
              </p:cNvPr>
              <p:cNvSpPr/>
              <p:nvPr userDrawn="1"/>
            </p:nvSpPr>
            <p:spPr>
              <a:xfrm>
                <a:off x="-2559903" y="512179"/>
                <a:ext cx="2189042" cy="15108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1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Text level up</a:t>
                </a:r>
              </a:p>
            </p:txBody>
          </p:sp>
          <p:sp>
            <p:nvSpPr>
              <p:cNvPr id="197" name="Rechthoek 196">
                <a:extLst>
                  <a:ext uri="{FF2B5EF4-FFF2-40B4-BE49-F238E27FC236}">
                    <a16:creationId xmlns:a16="http://schemas.microsoft.com/office/drawing/2014/main" id="{59F5A429-6363-42DE-8564-6F2607994B2A}"/>
                  </a:ext>
                </a:extLst>
              </p:cNvPr>
              <p:cNvSpPr/>
              <p:nvPr userDrawn="1"/>
            </p:nvSpPr>
            <p:spPr>
              <a:xfrm>
                <a:off x="-2559903" y="819562"/>
                <a:ext cx="2189043" cy="142202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1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Text level down</a:t>
                </a:r>
              </a:p>
            </p:txBody>
          </p:sp>
          <p:grpSp>
            <p:nvGrpSpPr>
              <p:cNvPr id="198" name="Groep 197">
                <a:extLst>
                  <a:ext uri="{FF2B5EF4-FFF2-40B4-BE49-F238E27FC236}">
                    <a16:creationId xmlns:a16="http://schemas.microsoft.com/office/drawing/2014/main" id="{67AF6E47-6BDF-4467-9696-C86BFBC1D636}"/>
                  </a:ext>
                </a:extLst>
              </p:cNvPr>
              <p:cNvGrpSpPr/>
              <p:nvPr userDrawn="1"/>
            </p:nvGrpSpPr>
            <p:grpSpPr>
              <a:xfrm>
                <a:off x="-2916763" y="769168"/>
                <a:ext cx="268738" cy="248381"/>
                <a:chOff x="-2916763" y="769168"/>
                <a:chExt cx="268738" cy="248381"/>
              </a:xfrm>
            </p:grpSpPr>
            <p:sp>
              <p:nvSpPr>
                <p:cNvPr id="208" name="Rechthoek 207">
                  <a:extLst>
                    <a:ext uri="{FF2B5EF4-FFF2-40B4-BE49-F238E27FC236}">
                      <a16:creationId xmlns:a16="http://schemas.microsoft.com/office/drawing/2014/main" id="{1DCE0853-F2D9-4282-9391-6809ECB994C7}"/>
                    </a:ext>
                  </a:extLst>
                </p:cNvPr>
                <p:cNvSpPr/>
                <p:nvPr userDrawn="1"/>
              </p:nvSpPr>
              <p:spPr>
                <a:xfrm>
                  <a:off x="-2916763" y="769168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DADAD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05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209" name="Groep 208">
                  <a:extLst>
                    <a:ext uri="{FF2B5EF4-FFF2-40B4-BE49-F238E27FC236}">
                      <a16:creationId xmlns:a16="http://schemas.microsoft.com/office/drawing/2014/main" id="{227A21E7-9ACC-4279-93AA-63D7A1A4662B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211" name="Rechte verbindingslijn 210">
                    <a:extLst>
                      <a:ext uri="{FF2B5EF4-FFF2-40B4-BE49-F238E27FC236}">
                        <a16:creationId xmlns:a16="http://schemas.microsoft.com/office/drawing/2014/main" id="{C116CD7C-72E9-49A0-B65E-8E9414579C50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12" name="Rechte verbindingslijn 211">
                    <a:extLst>
                      <a:ext uri="{FF2B5EF4-FFF2-40B4-BE49-F238E27FC236}">
                        <a16:creationId xmlns:a16="http://schemas.microsoft.com/office/drawing/2014/main" id="{5DD61927-36AD-44AD-A0FE-E14B23414855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13" name="Rechte verbindingslijn 212">
                    <a:extLst>
                      <a:ext uri="{FF2B5EF4-FFF2-40B4-BE49-F238E27FC236}">
                        <a16:creationId xmlns:a16="http://schemas.microsoft.com/office/drawing/2014/main" id="{A7662347-3052-4195-BD41-EA148E50C0D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14" name="Rechte verbindingslijn 213">
                    <a:extLst>
                      <a:ext uri="{FF2B5EF4-FFF2-40B4-BE49-F238E27FC236}">
                        <a16:creationId xmlns:a16="http://schemas.microsoft.com/office/drawing/2014/main" id="{1676D6FB-C3E0-4F5C-AB0E-3C8E0B243E4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15" name="Rechte verbindingslijn 214">
                    <a:extLst>
                      <a:ext uri="{FF2B5EF4-FFF2-40B4-BE49-F238E27FC236}">
                        <a16:creationId xmlns:a16="http://schemas.microsoft.com/office/drawing/2014/main" id="{C4065411-32B5-4121-BE3C-A7C994ADE93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210" name="Pijl: rechts 209">
                  <a:extLst>
                    <a:ext uri="{FF2B5EF4-FFF2-40B4-BE49-F238E27FC236}">
                      <a16:creationId xmlns:a16="http://schemas.microsoft.com/office/drawing/2014/main" id="{3B8FC10D-AD81-4CD2-A989-DCD8B065047C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199" name="Groep 198">
                <a:extLst>
                  <a:ext uri="{FF2B5EF4-FFF2-40B4-BE49-F238E27FC236}">
                    <a16:creationId xmlns:a16="http://schemas.microsoft.com/office/drawing/2014/main" id="{FFFE31C6-E2A4-4E93-A525-B393957FECA4}"/>
                  </a:ext>
                </a:extLst>
              </p:cNvPr>
              <p:cNvGrpSpPr/>
              <p:nvPr userDrawn="1"/>
            </p:nvGrpSpPr>
            <p:grpSpPr>
              <a:xfrm>
                <a:off x="-2916763" y="460171"/>
                <a:ext cx="268738" cy="248381"/>
                <a:chOff x="-2916763" y="460171"/>
                <a:chExt cx="268738" cy="248381"/>
              </a:xfrm>
            </p:grpSpPr>
            <p:sp>
              <p:nvSpPr>
                <p:cNvPr id="200" name="Rechthoek 199">
                  <a:extLst>
                    <a:ext uri="{FF2B5EF4-FFF2-40B4-BE49-F238E27FC236}">
                      <a16:creationId xmlns:a16="http://schemas.microsoft.com/office/drawing/2014/main" id="{EC5CD686-5821-43FE-8E17-1124740D9B5A}"/>
                    </a:ext>
                  </a:extLst>
                </p:cNvPr>
                <p:cNvSpPr/>
                <p:nvPr userDrawn="1"/>
              </p:nvSpPr>
              <p:spPr>
                <a:xfrm>
                  <a:off x="-2916763" y="460171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DADAD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05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201" name="Groep 200">
                  <a:extLst>
                    <a:ext uri="{FF2B5EF4-FFF2-40B4-BE49-F238E27FC236}">
                      <a16:creationId xmlns:a16="http://schemas.microsoft.com/office/drawing/2014/main" id="{1E6D67B6-650B-4B2A-9532-CE3411521AD3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203" name="Rechte verbindingslijn 202">
                    <a:extLst>
                      <a:ext uri="{FF2B5EF4-FFF2-40B4-BE49-F238E27FC236}">
                        <a16:creationId xmlns:a16="http://schemas.microsoft.com/office/drawing/2014/main" id="{FABB59B2-73C1-4536-88C5-E17BD4629EC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04" name="Rechte verbindingslijn 203">
                    <a:extLst>
                      <a:ext uri="{FF2B5EF4-FFF2-40B4-BE49-F238E27FC236}">
                        <a16:creationId xmlns:a16="http://schemas.microsoft.com/office/drawing/2014/main" id="{6C8B34C4-45E2-4075-A754-C0D44806CEAF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05" name="Rechte verbindingslijn 204">
                    <a:extLst>
                      <a:ext uri="{FF2B5EF4-FFF2-40B4-BE49-F238E27FC236}">
                        <a16:creationId xmlns:a16="http://schemas.microsoft.com/office/drawing/2014/main" id="{1097DAEA-2415-447A-83BE-6CABD7BD6FED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06" name="Rechte verbindingslijn 205">
                    <a:extLst>
                      <a:ext uri="{FF2B5EF4-FFF2-40B4-BE49-F238E27FC236}">
                        <a16:creationId xmlns:a16="http://schemas.microsoft.com/office/drawing/2014/main" id="{78B70026-2FFA-4312-AA57-1F0B0B87568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07" name="Rechte verbindingslijn 206">
                    <a:extLst>
                      <a:ext uri="{FF2B5EF4-FFF2-40B4-BE49-F238E27FC236}">
                        <a16:creationId xmlns:a16="http://schemas.microsoft.com/office/drawing/2014/main" id="{99580ABF-795D-42FF-BC3C-4B5FDC2E83D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202" name="Pijl: rechts 201">
                  <a:extLst>
                    <a:ext uri="{FF2B5EF4-FFF2-40B4-BE49-F238E27FC236}">
                      <a16:creationId xmlns:a16="http://schemas.microsoft.com/office/drawing/2014/main" id="{F88A3518-BB3E-41BE-A3F2-1E713BCAE367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</p:grpSp>
        </p:grpSp>
        <p:grpSp>
          <p:nvGrpSpPr>
            <p:cNvPr id="176" name="Groep 175">
              <a:extLst>
                <a:ext uri="{FF2B5EF4-FFF2-40B4-BE49-F238E27FC236}">
                  <a16:creationId xmlns:a16="http://schemas.microsoft.com/office/drawing/2014/main" id="{74D2D8D7-0F73-49B3-8E1A-9B05DE38EF46}"/>
                </a:ext>
              </a:extLst>
            </p:cNvPr>
            <p:cNvGrpSpPr/>
            <p:nvPr userDrawn="1"/>
          </p:nvGrpSpPr>
          <p:grpSpPr>
            <a:xfrm>
              <a:off x="-938434" y="4663037"/>
              <a:ext cx="627798" cy="576693"/>
              <a:chOff x="-1753862" y="6112775"/>
              <a:chExt cx="759635" cy="697798"/>
            </a:xfrm>
          </p:grpSpPr>
          <p:grpSp>
            <p:nvGrpSpPr>
              <p:cNvPr id="177" name="Inspireren">
                <a:extLst>
                  <a:ext uri="{FF2B5EF4-FFF2-40B4-BE49-F238E27FC236}">
                    <a16:creationId xmlns:a16="http://schemas.microsoft.com/office/drawing/2014/main" id="{DEC04048-8C4B-481A-A868-F13C6EFDD830}"/>
                  </a:ext>
                </a:extLst>
              </p:cNvPr>
              <p:cNvGrpSpPr>
                <a:grpSpLocks noChangeAspect="1"/>
              </p:cNvGrpSpPr>
              <p:nvPr userDrawn="1"/>
            </p:nvGrpSpPr>
            <p:grpSpPr bwMode="auto">
              <a:xfrm>
                <a:off x="-1484858" y="6112775"/>
                <a:ext cx="205431" cy="293286"/>
                <a:chOff x="4768" y="2783"/>
                <a:chExt cx="788" cy="1125"/>
              </a:xfrm>
              <a:gradFill>
                <a:gsLst>
                  <a:gs pos="0">
                    <a:srgbClr val="9D9FA1"/>
                  </a:gs>
                  <a:gs pos="70000">
                    <a:srgbClr val="211F26"/>
                  </a:gs>
                </a:gsLst>
                <a:lin ang="2700000" scaled="0"/>
              </a:gradFill>
            </p:grpSpPr>
            <p:sp>
              <p:nvSpPr>
                <p:cNvPr id="179" name="Freeform 12">
                  <a:extLst>
                    <a:ext uri="{FF2B5EF4-FFF2-40B4-BE49-F238E27FC236}">
                      <a16:creationId xmlns:a16="http://schemas.microsoft.com/office/drawing/2014/main" id="{88816B1A-E4A1-48AE-97E0-49E33147501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01" y="3186"/>
                  <a:ext cx="319" cy="288"/>
                </a:xfrm>
                <a:custGeom>
                  <a:avLst/>
                  <a:gdLst>
                    <a:gd name="T0" fmla="*/ 220 w 319"/>
                    <a:gd name="T1" fmla="*/ 288 h 288"/>
                    <a:gd name="T2" fmla="*/ 107 w 319"/>
                    <a:gd name="T3" fmla="*/ 288 h 288"/>
                    <a:gd name="T4" fmla="*/ 0 w 319"/>
                    <a:gd name="T5" fmla="*/ 0 h 288"/>
                    <a:gd name="T6" fmla="*/ 319 w 319"/>
                    <a:gd name="T7" fmla="*/ 0 h 288"/>
                    <a:gd name="T8" fmla="*/ 220 w 319"/>
                    <a:gd name="T9" fmla="*/ 288 h 2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9" h="288">
                      <a:moveTo>
                        <a:pt x="220" y="288"/>
                      </a:moveTo>
                      <a:lnTo>
                        <a:pt x="107" y="288"/>
                      </a:lnTo>
                      <a:lnTo>
                        <a:pt x="0" y="0"/>
                      </a:lnTo>
                      <a:lnTo>
                        <a:pt x="319" y="0"/>
                      </a:lnTo>
                      <a:lnTo>
                        <a:pt x="220" y="288"/>
                      </a:lnTo>
                      <a:close/>
                    </a:path>
                  </a:pathLst>
                </a:custGeom>
                <a:solidFill>
                  <a:srgbClr val="1FF5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95469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  <a:ea typeface="+mn-ea"/>
                    <a:cs typeface="+mn-cs"/>
                  </a:endParaRPr>
                </a:p>
              </p:txBody>
            </p:sp>
            <p:sp>
              <p:nvSpPr>
                <p:cNvPr id="180" name="Freeform 13">
                  <a:extLst>
                    <a:ext uri="{FF2B5EF4-FFF2-40B4-BE49-F238E27FC236}">
                      <a16:creationId xmlns:a16="http://schemas.microsoft.com/office/drawing/2014/main" id="{EC588425-8940-410F-98B8-74A692A3FA0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22" y="3796"/>
                  <a:ext cx="282" cy="112"/>
                </a:xfrm>
                <a:custGeom>
                  <a:avLst/>
                  <a:gdLst>
                    <a:gd name="T0" fmla="*/ 229 w 251"/>
                    <a:gd name="T1" fmla="*/ 70 h 100"/>
                    <a:gd name="T2" fmla="*/ 229 w 251"/>
                    <a:gd name="T3" fmla="*/ 69 h 100"/>
                    <a:gd name="T4" fmla="*/ 251 w 251"/>
                    <a:gd name="T5" fmla="*/ 0 h 100"/>
                    <a:gd name="T6" fmla="*/ 0 w 251"/>
                    <a:gd name="T7" fmla="*/ 0 h 100"/>
                    <a:gd name="T8" fmla="*/ 22 w 251"/>
                    <a:gd name="T9" fmla="*/ 69 h 100"/>
                    <a:gd name="T10" fmla="*/ 63 w 251"/>
                    <a:gd name="T11" fmla="*/ 100 h 100"/>
                    <a:gd name="T12" fmla="*/ 188 w 251"/>
                    <a:gd name="T13" fmla="*/ 100 h 100"/>
                    <a:gd name="T14" fmla="*/ 229 w 251"/>
                    <a:gd name="T15" fmla="*/ 71 h 100"/>
                    <a:gd name="T16" fmla="*/ 229 w 251"/>
                    <a:gd name="T17" fmla="*/ 71 h 100"/>
                    <a:gd name="T18" fmla="*/ 229 w 251"/>
                    <a:gd name="T19" fmla="*/ 7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51" h="100">
                      <a:moveTo>
                        <a:pt x="229" y="70"/>
                      </a:moveTo>
                      <a:cubicBezTo>
                        <a:pt x="229" y="70"/>
                        <a:pt x="229" y="69"/>
                        <a:pt x="229" y="69"/>
                      </a:cubicBezTo>
                      <a:cubicBezTo>
                        <a:pt x="251" y="0"/>
                        <a:pt x="251" y="0"/>
                        <a:pt x="25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2" y="69"/>
                        <a:pt x="22" y="69"/>
                        <a:pt x="22" y="69"/>
                      </a:cubicBezTo>
                      <a:cubicBezTo>
                        <a:pt x="27" y="87"/>
                        <a:pt x="44" y="100"/>
                        <a:pt x="63" y="100"/>
                      </a:cubicBezTo>
                      <a:cubicBezTo>
                        <a:pt x="188" y="100"/>
                        <a:pt x="188" y="100"/>
                        <a:pt x="188" y="100"/>
                      </a:cubicBezTo>
                      <a:cubicBezTo>
                        <a:pt x="207" y="100"/>
                        <a:pt x="223" y="88"/>
                        <a:pt x="229" y="71"/>
                      </a:cubicBezTo>
                      <a:cubicBezTo>
                        <a:pt x="229" y="71"/>
                        <a:pt x="229" y="71"/>
                        <a:pt x="229" y="71"/>
                      </a:cubicBezTo>
                      <a:lnTo>
                        <a:pt x="229" y="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95469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  <a:ea typeface="+mn-ea"/>
                    <a:cs typeface="+mn-cs"/>
                  </a:endParaRPr>
                </a:p>
              </p:txBody>
            </p:sp>
            <p:sp>
              <p:nvSpPr>
                <p:cNvPr id="181" name="Freeform 14">
                  <a:extLst>
                    <a:ext uri="{FF2B5EF4-FFF2-40B4-BE49-F238E27FC236}">
                      <a16:creationId xmlns:a16="http://schemas.microsoft.com/office/drawing/2014/main" id="{2C061C4F-8676-4126-9DC3-C27DC544B431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768" y="2783"/>
                  <a:ext cx="788" cy="966"/>
                </a:xfrm>
                <a:custGeom>
                  <a:avLst/>
                  <a:gdLst>
                    <a:gd name="T0" fmla="*/ 351 w 702"/>
                    <a:gd name="T1" fmla="*/ 0 h 860"/>
                    <a:gd name="T2" fmla="*/ 0 w 702"/>
                    <a:gd name="T3" fmla="*/ 351 h 860"/>
                    <a:gd name="T4" fmla="*/ 134 w 702"/>
                    <a:gd name="T5" fmla="*/ 627 h 860"/>
                    <a:gd name="T6" fmla="*/ 165 w 702"/>
                    <a:gd name="T7" fmla="*/ 718 h 860"/>
                    <a:gd name="T8" fmla="*/ 266 w 702"/>
                    <a:gd name="T9" fmla="*/ 718 h 860"/>
                    <a:gd name="T10" fmla="*/ 266 w 702"/>
                    <a:gd name="T11" fmla="*/ 718 h 860"/>
                    <a:gd name="T12" fmla="*/ 434 w 702"/>
                    <a:gd name="T13" fmla="*/ 718 h 860"/>
                    <a:gd name="T14" fmla="*/ 419 w 702"/>
                    <a:gd name="T15" fmla="*/ 760 h 860"/>
                    <a:gd name="T16" fmla="*/ 284 w 702"/>
                    <a:gd name="T17" fmla="*/ 760 h 860"/>
                    <a:gd name="T18" fmla="*/ 284 w 702"/>
                    <a:gd name="T19" fmla="*/ 760 h 860"/>
                    <a:gd name="T20" fmla="*/ 179 w 702"/>
                    <a:gd name="T21" fmla="*/ 760 h 860"/>
                    <a:gd name="T22" fmla="*/ 212 w 702"/>
                    <a:gd name="T23" fmla="*/ 860 h 860"/>
                    <a:gd name="T24" fmla="*/ 212 w 702"/>
                    <a:gd name="T25" fmla="*/ 860 h 860"/>
                    <a:gd name="T26" fmla="*/ 216 w 702"/>
                    <a:gd name="T27" fmla="*/ 860 h 860"/>
                    <a:gd name="T28" fmla="*/ 488 w 702"/>
                    <a:gd name="T29" fmla="*/ 860 h 860"/>
                    <a:gd name="T30" fmla="*/ 491 w 702"/>
                    <a:gd name="T31" fmla="*/ 860 h 860"/>
                    <a:gd name="T32" fmla="*/ 570 w 702"/>
                    <a:gd name="T33" fmla="*/ 625 h 860"/>
                    <a:gd name="T34" fmla="*/ 702 w 702"/>
                    <a:gd name="T35" fmla="*/ 351 h 860"/>
                    <a:gd name="T36" fmla="*/ 351 w 702"/>
                    <a:gd name="T37" fmla="*/ 0 h 860"/>
                    <a:gd name="T38" fmla="*/ 587 w 702"/>
                    <a:gd name="T39" fmla="*/ 438 h 860"/>
                    <a:gd name="T40" fmla="*/ 485 w 702"/>
                    <a:gd name="T41" fmla="*/ 563 h 860"/>
                    <a:gd name="T42" fmla="*/ 454 w 702"/>
                    <a:gd name="T43" fmla="*/ 658 h 860"/>
                    <a:gd name="T44" fmla="*/ 250 w 702"/>
                    <a:gd name="T45" fmla="*/ 658 h 860"/>
                    <a:gd name="T46" fmla="*/ 219 w 702"/>
                    <a:gd name="T47" fmla="*/ 565 h 860"/>
                    <a:gd name="T48" fmla="*/ 115 w 702"/>
                    <a:gd name="T49" fmla="*/ 439 h 860"/>
                    <a:gd name="T50" fmla="*/ 99 w 702"/>
                    <a:gd name="T51" fmla="*/ 351 h 860"/>
                    <a:gd name="T52" fmla="*/ 351 w 702"/>
                    <a:gd name="T53" fmla="*/ 99 h 860"/>
                    <a:gd name="T54" fmla="*/ 603 w 702"/>
                    <a:gd name="T55" fmla="*/ 351 h 860"/>
                    <a:gd name="T56" fmla="*/ 587 w 702"/>
                    <a:gd name="T57" fmla="*/ 438 h 8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702" h="860">
                      <a:moveTo>
                        <a:pt x="351" y="0"/>
                      </a:moveTo>
                      <a:cubicBezTo>
                        <a:pt x="157" y="0"/>
                        <a:pt x="0" y="157"/>
                        <a:pt x="0" y="351"/>
                      </a:cubicBezTo>
                      <a:cubicBezTo>
                        <a:pt x="0" y="463"/>
                        <a:pt x="52" y="562"/>
                        <a:pt x="134" y="627"/>
                      </a:cubicBezTo>
                      <a:cubicBezTo>
                        <a:pt x="165" y="718"/>
                        <a:pt x="165" y="718"/>
                        <a:pt x="165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434" y="718"/>
                        <a:pt x="434" y="718"/>
                        <a:pt x="434" y="718"/>
                      </a:cubicBezTo>
                      <a:cubicBezTo>
                        <a:pt x="419" y="760"/>
                        <a:pt x="419" y="760"/>
                        <a:pt x="419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179" y="760"/>
                        <a:pt x="179" y="760"/>
                        <a:pt x="179" y="7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6" y="860"/>
                        <a:pt x="216" y="860"/>
                        <a:pt x="216" y="860"/>
                      </a:cubicBezTo>
                      <a:cubicBezTo>
                        <a:pt x="488" y="860"/>
                        <a:pt x="488" y="860"/>
                        <a:pt x="488" y="860"/>
                      </a:cubicBezTo>
                      <a:cubicBezTo>
                        <a:pt x="491" y="860"/>
                        <a:pt x="491" y="860"/>
                        <a:pt x="491" y="860"/>
                      </a:cubicBezTo>
                      <a:cubicBezTo>
                        <a:pt x="570" y="625"/>
                        <a:pt x="570" y="625"/>
                        <a:pt x="570" y="625"/>
                      </a:cubicBezTo>
                      <a:cubicBezTo>
                        <a:pt x="651" y="560"/>
                        <a:pt x="702" y="461"/>
                        <a:pt x="702" y="351"/>
                      </a:cubicBezTo>
                      <a:cubicBezTo>
                        <a:pt x="702" y="157"/>
                        <a:pt x="545" y="0"/>
                        <a:pt x="351" y="0"/>
                      </a:cubicBezTo>
                      <a:close/>
                      <a:moveTo>
                        <a:pt x="587" y="438"/>
                      </a:moveTo>
                      <a:cubicBezTo>
                        <a:pt x="568" y="490"/>
                        <a:pt x="531" y="534"/>
                        <a:pt x="485" y="563"/>
                      </a:cubicBezTo>
                      <a:cubicBezTo>
                        <a:pt x="454" y="658"/>
                        <a:pt x="454" y="658"/>
                        <a:pt x="454" y="658"/>
                      </a:cubicBezTo>
                      <a:cubicBezTo>
                        <a:pt x="250" y="658"/>
                        <a:pt x="250" y="658"/>
                        <a:pt x="250" y="658"/>
                      </a:cubicBezTo>
                      <a:cubicBezTo>
                        <a:pt x="219" y="565"/>
                        <a:pt x="219" y="565"/>
                        <a:pt x="219" y="565"/>
                      </a:cubicBezTo>
                      <a:cubicBezTo>
                        <a:pt x="172" y="536"/>
                        <a:pt x="135" y="491"/>
                        <a:pt x="115" y="439"/>
                      </a:cubicBezTo>
                      <a:cubicBezTo>
                        <a:pt x="105" y="411"/>
                        <a:pt x="99" y="382"/>
                        <a:pt x="99" y="351"/>
                      </a:cubicBezTo>
                      <a:cubicBezTo>
                        <a:pt x="99" y="212"/>
                        <a:pt x="212" y="99"/>
                        <a:pt x="351" y="99"/>
                      </a:cubicBezTo>
                      <a:cubicBezTo>
                        <a:pt x="490" y="99"/>
                        <a:pt x="603" y="212"/>
                        <a:pt x="603" y="351"/>
                      </a:cubicBezTo>
                      <a:cubicBezTo>
                        <a:pt x="603" y="381"/>
                        <a:pt x="597" y="411"/>
                        <a:pt x="587" y="43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95469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78" name="Tekstvak 177">
                <a:extLst>
                  <a:ext uri="{FF2B5EF4-FFF2-40B4-BE49-F238E27FC236}">
                    <a16:creationId xmlns:a16="http://schemas.microsoft.com/office/drawing/2014/main" id="{A9055FC1-E4BE-4C9F-AC60-70CDAA5AC2D8}"/>
                  </a:ext>
                </a:extLst>
              </p:cNvPr>
              <p:cNvSpPr txBox="1"/>
              <p:nvPr userDrawn="1"/>
            </p:nvSpPr>
            <p:spPr>
              <a:xfrm>
                <a:off x="-1753862" y="6420664"/>
                <a:ext cx="759635" cy="389909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Inspiration</a:t>
                </a:r>
              </a:p>
            </p:txBody>
          </p:sp>
        </p:grpSp>
      </p:grpSp>
      <p:grpSp>
        <p:nvGrpSpPr>
          <p:cNvPr id="232" name="INSTRUCTION">
            <a:extLst>
              <a:ext uri="{FF2B5EF4-FFF2-40B4-BE49-F238E27FC236}">
                <a16:creationId xmlns:a16="http://schemas.microsoft.com/office/drawing/2014/main" id="{E7B0E388-3665-4443-A4F8-F5078A27E473}"/>
              </a:ext>
            </a:extLst>
          </p:cNvPr>
          <p:cNvGrpSpPr/>
          <p:nvPr userDrawn="1"/>
        </p:nvGrpSpPr>
        <p:grpSpPr>
          <a:xfrm>
            <a:off x="12377595" y="-1"/>
            <a:ext cx="3693386" cy="6640349"/>
            <a:chOff x="-3786165" y="-1"/>
            <a:chExt cx="3693386" cy="6640349"/>
          </a:xfrm>
        </p:grpSpPr>
        <p:sp>
          <p:nvSpPr>
            <p:cNvPr id="233" name="Rechthoek 232">
              <a:extLst>
                <a:ext uri="{FF2B5EF4-FFF2-40B4-BE49-F238E27FC236}">
                  <a16:creationId xmlns:a16="http://schemas.microsoft.com/office/drawing/2014/main" id="{3B5361EE-BA7B-43DA-A326-358659B229D8}"/>
                </a:ext>
              </a:extLst>
            </p:cNvPr>
            <p:cNvSpPr/>
            <p:nvPr userDrawn="1"/>
          </p:nvSpPr>
          <p:spPr>
            <a:xfrm>
              <a:off x="-3786165" y="-1"/>
              <a:ext cx="3593091" cy="5991727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1" i="0" u="none" strike="noStrike" kern="1200" cap="all" spc="0" normalizeH="0" baseline="0" noProof="0" dirty="0">
                  <a:ln>
                    <a:noFill/>
                  </a:ln>
                  <a:solidFill>
                    <a:srgbClr val="002E67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Insert/edit an image</a:t>
              </a:r>
            </a:p>
          </p:txBody>
        </p:sp>
        <p:sp>
          <p:nvSpPr>
            <p:cNvPr id="234" name="Ovaal 233">
              <a:extLst>
                <a:ext uri="{FF2B5EF4-FFF2-40B4-BE49-F238E27FC236}">
                  <a16:creationId xmlns:a16="http://schemas.microsoft.com/office/drawing/2014/main" id="{FC9F8270-11BE-4407-AE31-71F9ACE94C3F}"/>
                </a:ext>
              </a:extLst>
            </p:cNvPr>
            <p:cNvSpPr/>
            <p:nvPr userDrawn="1"/>
          </p:nvSpPr>
          <p:spPr>
            <a:xfrm>
              <a:off x="-3603587" y="46532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235" name="Rechthoek 234">
              <a:extLst>
                <a:ext uri="{FF2B5EF4-FFF2-40B4-BE49-F238E27FC236}">
                  <a16:creationId xmlns:a16="http://schemas.microsoft.com/office/drawing/2014/main" id="{CBD21D60-4987-4485-BE21-95F924C56424}"/>
                </a:ext>
              </a:extLst>
            </p:cNvPr>
            <p:cNvSpPr/>
            <p:nvPr userDrawn="1"/>
          </p:nvSpPr>
          <p:spPr>
            <a:xfrm>
              <a:off x="-3319415" y="465324"/>
              <a:ext cx="2962706" cy="668152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If necessary, delete the existing image</a:t>
              </a:r>
              <a:b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</a:b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by using the </a:t>
              </a:r>
              <a:r>
                <a:rPr kumimoji="0" lang="en-GB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‘Backspace key’</a:t>
              </a: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. Select the placeholder, go to the tab </a:t>
              </a:r>
              <a:r>
                <a:rPr kumimoji="0" lang="en-GB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‘</a:t>
              </a:r>
              <a:r>
                <a:rPr kumimoji="0" lang="en-GB" sz="12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Slidebuilder</a:t>
              </a:r>
              <a:r>
                <a:rPr kumimoji="0" lang="en-GB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’</a:t>
              </a: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and click on the button </a:t>
              </a:r>
              <a:r>
                <a:rPr kumimoji="0" lang="en-GB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‘Images’</a:t>
              </a: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.</a:t>
              </a:r>
            </a:p>
          </p:txBody>
        </p:sp>
        <p:sp>
          <p:nvSpPr>
            <p:cNvPr id="236" name="Ovaal 235">
              <a:extLst>
                <a:ext uri="{FF2B5EF4-FFF2-40B4-BE49-F238E27FC236}">
                  <a16:creationId xmlns:a16="http://schemas.microsoft.com/office/drawing/2014/main" id="{0DDC954F-9C6B-492A-B315-744EA1104DAD}"/>
                </a:ext>
              </a:extLst>
            </p:cNvPr>
            <p:cNvSpPr/>
            <p:nvPr userDrawn="1"/>
          </p:nvSpPr>
          <p:spPr>
            <a:xfrm>
              <a:off x="-3603587" y="2633935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237" name="Rechthoek 236">
              <a:extLst>
                <a:ext uri="{FF2B5EF4-FFF2-40B4-BE49-F238E27FC236}">
                  <a16:creationId xmlns:a16="http://schemas.microsoft.com/office/drawing/2014/main" id="{81F699AA-E369-4E42-AADF-70B0C6CAA02F}"/>
                </a:ext>
              </a:extLst>
            </p:cNvPr>
            <p:cNvSpPr/>
            <p:nvPr userDrawn="1"/>
          </p:nvSpPr>
          <p:spPr>
            <a:xfrm>
              <a:off x="-3319416" y="2633936"/>
              <a:ext cx="3126341" cy="462795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Click with the right mouse button on the thumbnail display of the slide on the left side </a:t>
              </a:r>
              <a:b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</a:b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of the screen and choose </a:t>
              </a:r>
              <a:r>
                <a:rPr kumimoji="0" lang="en-GB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‘Reset slide’</a:t>
              </a: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.</a:t>
              </a:r>
            </a:p>
          </p:txBody>
        </p:sp>
        <p:sp>
          <p:nvSpPr>
            <p:cNvPr id="238" name="Ovaal 237">
              <a:extLst>
                <a:ext uri="{FF2B5EF4-FFF2-40B4-BE49-F238E27FC236}">
                  <a16:creationId xmlns:a16="http://schemas.microsoft.com/office/drawing/2014/main" id="{90E975AB-E02A-4625-A3A5-D66F58B59B5A}"/>
                </a:ext>
              </a:extLst>
            </p:cNvPr>
            <p:cNvSpPr/>
            <p:nvPr userDrawn="1"/>
          </p:nvSpPr>
          <p:spPr>
            <a:xfrm>
              <a:off x="-3603587" y="4226365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239" name="Rechthoek 238">
              <a:extLst>
                <a:ext uri="{FF2B5EF4-FFF2-40B4-BE49-F238E27FC236}">
                  <a16:creationId xmlns:a16="http://schemas.microsoft.com/office/drawing/2014/main" id="{60D71B1B-953D-4B39-8F2D-64B4D7038E1A}"/>
                </a:ext>
              </a:extLst>
            </p:cNvPr>
            <p:cNvSpPr/>
            <p:nvPr userDrawn="1"/>
          </p:nvSpPr>
          <p:spPr>
            <a:xfrm>
              <a:off x="-3319416" y="4226366"/>
              <a:ext cx="2944683" cy="820954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To scale or drag the image, go to the tab </a:t>
              </a:r>
              <a:r>
                <a:rPr kumimoji="0" lang="en-GB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‘Picture Tools - Format’</a:t>
              </a: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and click on</a:t>
              </a:r>
              <a:b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</a:b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the button </a:t>
              </a:r>
              <a:r>
                <a:rPr kumimoji="0" lang="en-GB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‘Crop’</a:t>
              </a: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. Scale the image itself with</a:t>
              </a:r>
              <a:b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</a:b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the spheres and scale the image frame with the brackets.</a:t>
              </a:r>
            </a:p>
          </p:txBody>
        </p:sp>
        <p:sp>
          <p:nvSpPr>
            <p:cNvPr id="240" name="Rechthoek 239">
              <a:extLst>
                <a:ext uri="{FF2B5EF4-FFF2-40B4-BE49-F238E27FC236}">
                  <a16:creationId xmlns:a16="http://schemas.microsoft.com/office/drawing/2014/main" id="{B27F3DFC-8E47-4EBC-A9D5-17280E9D7546}"/>
                </a:ext>
              </a:extLst>
            </p:cNvPr>
            <p:cNvSpPr/>
            <p:nvPr userDrawn="1"/>
          </p:nvSpPr>
          <p:spPr>
            <a:xfrm>
              <a:off x="-3316836" y="3200265"/>
              <a:ext cx="1239216" cy="719917"/>
            </a:xfrm>
            <a:prstGeom prst="rect">
              <a:avLst/>
            </a:prstGeom>
            <a:pattFill prst="wdUpDiag">
              <a:fgClr>
                <a:srgbClr val="E0E0E0"/>
              </a:fgClr>
              <a:bgClr>
                <a:srgbClr val="ECECEC"/>
              </a:bgClr>
            </a:pattFill>
            <a:ln w="12700">
              <a:solidFill>
                <a:srgbClr val="D3D3D3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7200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000" b="0" i="1" u="none" strike="noStrike" kern="1200" cap="none" spc="0" normalizeH="0" baseline="0" noProof="0" dirty="0">
                <a:ln>
                  <a:noFill/>
                </a:ln>
                <a:solidFill>
                  <a:srgbClr val="211F2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grpSp>
          <p:nvGrpSpPr>
            <p:cNvPr id="241" name="Groep 240">
              <a:extLst>
                <a:ext uri="{FF2B5EF4-FFF2-40B4-BE49-F238E27FC236}">
                  <a16:creationId xmlns:a16="http://schemas.microsoft.com/office/drawing/2014/main" id="{97388BAA-4419-4734-9E44-ADC773C06D2D}"/>
                </a:ext>
              </a:extLst>
            </p:cNvPr>
            <p:cNvGrpSpPr/>
            <p:nvPr userDrawn="1"/>
          </p:nvGrpSpPr>
          <p:grpSpPr>
            <a:xfrm>
              <a:off x="-2485819" y="3479783"/>
              <a:ext cx="1222990" cy="563933"/>
              <a:chOff x="-2485819" y="3399207"/>
              <a:chExt cx="1222990" cy="563933"/>
            </a:xfrm>
          </p:grpSpPr>
          <p:sp>
            <p:nvSpPr>
              <p:cNvPr id="280" name="Rechthoek 279">
                <a:extLst>
                  <a:ext uri="{FF2B5EF4-FFF2-40B4-BE49-F238E27FC236}">
                    <a16:creationId xmlns:a16="http://schemas.microsoft.com/office/drawing/2014/main" id="{1C65CA91-35A6-4855-9B3C-48FF541898F9}"/>
                  </a:ext>
                </a:extLst>
              </p:cNvPr>
              <p:cNvSpPr/>
              <p:nvPr userDrawn="1"/>
            </p:nvSpPr>
            <p:spPr>
              <a:xfrm>
                <a:off x="-2485819" y="3399207"/>
                <a:ext cx="1176476" cy="504851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D1D1D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  <p:sp>
            <p:nvSpPr>
              <p:cNvPr id="281" name="Rechthoek 280">
                <a:extLst>
                  <a:ext uri="{FF2B5EF4-FFF2-40B4-BE49-F238E27FC236}">
                    <a16:creationId xmlns:a16="http://schemas.microsoft.com/office/drawing/2014/main" id="{B02B3D4A-8AF3-4B24-B1C7-30846C34CF0E}"/>
                  </a:ext>
                </a:extLst>
              </p:cNvPr>
              <p:cNvSpPr/>
              <p:nvPr userDrawn="1"/>
            </p:nvSpPr>
            <p:spPr>
              <a:xfrm>
                <a:off x="-2479584" y="3652838"/>
                <a:ext cx="1164007" cy="246701"/>
              </a:xfrm>
              <a:prstGeom prst="rect">
                <a:avLst/>
              </a:prstGeom>
              <a:solidFill>
                <a:srgbClr val="FCE4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  <p:grpSp>
            <p:nvGrpSpPr>
              <p:cNvPr id="282" name="Groep 281">
                <a:extLst>
                  <a:ext uri="{FF2B5EF4-FFF2-40B4-BE49-F238E27FC236}">
                    <a16:creationId xmlns:a16="http://schemas.microsoft.com/office/drawing/2014/main" id="{CF4265A0-D0DE-43D5-AF55-8DC38DF5A852}"/>
                  </a:ext>
                </a:extLst>
              </p:cNvPr>
              <p:cNvGrpSpPr/>
              <p:nvPr userDrawn="1"/>
            </p:nvGrpSpPr>
            <p:grpSpPr>
              <a:xfrm>
                <a:off x="-2403869" y="3460544"/>
                <a:ext cx="155951" cy="131922"/>
                <a:chOff x="12968836" y="3354170"/>
                <a:chExt cx="404806" cy="342433"/>
              </a:xfrm>
            </p:grpSpPr>
            <p:sp>
              <p:nvSpPr>
                <p:cNvPr id="417" name="Rechthoek: afgeronde hoeken 416">
                  <a:extLst>
                    <a:ext uri="{FF2B5EF4-FFF2-40B4-BE49-F238E27FC236}">
                      <a16:creationId xmlns:a16="http://schemas.microsoft.com/office/drawing/2014/main" id="{646D4249-43B5-426E-8736-F050A35AD0C3}"/>
                    </a:ext>
                  </a:extLst>
                </p:cNvPr>
                <p:cNvSpPr/>
                <p:nvPr userDrawn="1"/>
              </p:nvSpPr>
              <p:spPr>
                <a:xfrm>
                  <a:off x="12968836" y="3354170"/>
                  <a:ext cx="404806" cy="342433"/>
                </a:xfrm>
                <a:prstGeom prst="roundRect">
                  <a:avLst>
                    <a:gd name="adj" fmla="val 2911"/>
                  </a:avLst>
                </a:prstGeom>
                <a:solidFill>
                  <a:schemeClr val="bg1"/>
                </a:solidFill>
                <a:ln w="12700">
                  <a:solidFill>
                    <a:srgbClr val="81818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418" name="Rechthoek 417">
                  <a:extLst>
                    <a:ext uri="{FF2B5EF4-FFF2-40B4-BE49-F238E27FC236}">
                      <a16:creationId xmlns:a16="http://schemas.microsoft.com/office/drawing/2014/main" id="{E8537C05-F281-4947-ABE9-8E246C04BAB3}"/>
                    </a:ext>
                  </a:extLst>
                </p:cNvPr>
                <p:cNvSpPr/>
                <p:nvPr userDrawn="1"/>
              </p:nvSpPr>
              <p:spPr>
                <a:xfrm>
                  <a:off x="13025180" y="3401181"/>
                  <a:ext cx="305213" cy="41563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419" name="Rechthoek 418">
                  <a:extLst>
                    <a:ext uri="{FF2B5EF4-FFF2-40B4-BE49-F238E27FC236}">
                      <a16:creationId xmlns:a16="http://schemas.microsoft.com/office/drawing/2014/main" id="{07958507-E056-4853-A457-BA18002DAE63}"/>
                    </a:ext>
                  </a:extLst>
                </p:cNvPr>
                <p:cNvSpPr/>
                <p:nvPr userDrawn="1"/>
              </p:nvSpPr>
              <p:spPr>
                <a:xfrm>
                  <a:off x="13025181" y="3471575"/>
                  <a:ext cx="118778" cy="181691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420" name="Rechthoek 419">
                  <a:extLst>
                    <a:ext uri="{FF2B5EF4-FFF2-40B4-BE49-F238E27FC236}">
                      <a16:creationId xmlns:a16="http://schemas.microsoft.com/office/drawing/2014/main" id="{1918A8CD-E727-4562-AE62-CF2435847D52}"/>
                    </a:ext>
                  </a:extLst>
                </p:cNvPr>
                <p:cNvSpPr/>
                <p:nvPr userDrawn="1"/>
              </p:nvSpPr>
              <p:spPr>
                <a:xfrm>
                  <a:off x="13180812" y="3481982"/>
                  <a:ext cx="13527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421" name="Rechthoek 420">
                  <a:extLst>
                    <a:ext uri="{FF2B5EF4-FFF2-40B4-BE49-F238E27FC236}">
                      <a16:creationId xmlns:a16="http://schemas.microsoft.com/office/drawing/2014/main" id="{DD774E29-81B9-46D4-8040-43ABBA863D16}"/>
                    </a:ext>
                  </a:extLst>
                </p:cNvPr>
                <p:cNvSpPr/>
                <p:nvPr userDrawn="1"/>
              </p:nvSpPr>
              <p:spPr>
                <a:xfrm>
                  <a:off x="13180812" y="3554800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422" name="Rechthoek 421">
                  <a:extLst>
                    <a:ext uri="{FF2B5EF4-FFF2-40B4-BE49-F238E27FC236}">
                      <a16:creationId xmlns:a16="http://schemas.microsoft.com/office/drawing/2014/main" id="{AB7CEA5B-FF7E-4B3D-8C2F-092C22AA7B93}"/>
                    </a:ext>
                  </a:extLst>
                </p:cNvPr>
                <p:cNvSpPr/>
                <p:nvPr userDrawn="1"/>
              </p:nvSpPr>
              <p:spPr>
                <a:xfrm>
                  <a:off x="13180812" y="3627618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283" name="Groep 282">
                <a:extLst>
                  <a:ext uri="{FF2B5EF4-FFF2-40B4-BE49-F238E27FC236}">
                    <a16:creationId xmlns:a16="http://schemas.microsoft.com/office/drawing/2014/main" id="{93B0F4B9-911F-46A5-847D-374760E3C23F}"/>
                  </a:ext>
                </a:extLst>
              </p:cNvPr>
              <p:cNvGrpSpPr/>
              <p:nvPr userDrawn="1"/>
            </p:nvGrpSpPr>
            <p:grpSpPr>
              <a:xfrm>
                <a:off x="-2423424" y="3690208"/>
                <a:ext cx="166739" cy="218963"/>
                <a:chOff x="12940828" y="3950597"/>
                <a:chExt cx="432813" cy="568367"/>
              </a:xfrm>
            </p:grpSpPr>
            <p:grpSp>
              <p:nvGrpSpPr>
                <p:cNvPr id="287" name="Groep 286">
                  <a:extLst>
                    <a:ext uri="{FF2B5EF4-FFF2-40B4-BE49-F238E27FC236}">
                      <a16:creationId xmlns:a16="http://schemas.microsoft.com/office/drawing/2014/main" id="{88D830AF-BDB5-4F66-B791-F8104C4F08F2}"/>
                    </a:ext>
                  </a:extLst>
                </p:cNvPr>
                <p:cNvGrpSpPr/>
                <p:nvPr userDrawn="1"/>
              </p:nvGrpSpPr>
              <p:grpSpPr>
                <a:xfrm>
                  <a:off x="13000382" y="4006891"/>
                  <a:ext cx="373259" cy="315747"/>
                  <a:chOff x="12968836" y="3354170"/>
                  <a:chExt cx="404806" cy="342433"/>
                </a:xfrm>
              </p:grpSpPr>
              <p:sp>
                <p:nvSpPr>
                  <p:cNvPr id="289" name="Rechthoek: afgeronde hoeken 288">
                    <a:extLst>
                      <a:ext uri="{FF2B5EF4-FFF2-40B4-BE49-F238E27FC236}">
                        <a16:creationId xmlns:a16="http://schemas.microsoft.com/office/drawing/2014/main" id="{5EDE59F2-37E2-45B9-A346-EE0B17FE487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968836" y="3354170"/>
                    <a:ext cx="404806" cy="342433"/>
                  </a:xfrm>
                  <a:prstGeom prst="roundRect">
                    <a:avLst>
                      <a:gd name="adj" fmla="val 2911"/>
                    </a:avLst>
                  </a:prstGeom>
                  <a:solidFill>
                    <a:schemeClr val="bg1"/>
                  </a:solidFill>
                  <a:ln w="12700">
                    <a:solidFill>
                      <a:srgbClr val="81818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90000"/>
                      </a:lnSpc>
                      <a:spcBef>
                        <a:spcPts val="600"/>
                      </a:spcBef>
                      <a:spcAft>
                        <a:spcPts val="60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290" name="Rechthoek 289">
                    <a:extLst>
                      <a:ext uri="{FF2B5EF4-FFF2-40B4-BE49-F238E27FC236}">
                        <a16:creationId xmlns:a16="http://schemas.microsoft.com/office/drawing/2014/main" id="{2CFF3B69-0FB3-4BE3-A2C0-14DDB195FF9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25180" y="3401181"/>
                    <a:ext cx="305213" cy="41563"/>
                  </a:xfrm>
                  <a:prstGeom prst="rect">
                    <a:avLst/>
                  </a:prstGeom>
                  <a:solidFill>
                    <a:srgbClr val="D1D1D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351" name="Rechthoek 350">
                    <a:extLst>
                      <a:ext uri="{FF2B5EF4-FFF2-40B4-BE49-F238E27FC236}">
                        <a16:creationId xmlns:a16="http://schemas.microsoft.com/office/drawing/2014/main" id="{792AB039-E266-4C83-B5F4-C667A6EAF6C9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25181" y="3471575"/>
                    <a:ext cx="118778" cy="181691"/>
                  </a:xfrm>
                  <a:prstGeom prst="rect">
                    <a:avLst/>
                  </a:prstGeom>
                  <a:solidFill>
                    <a:srgbClr val="D1D1D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414" name="Rechthoek 413">
                    <a:extLst>
                      <a:ext uri="{FF2B5EF4-FFF2-40B4-BE49-F238E27FC236}">
                        <a16:creationId xmlns:a16="http://schemas.microsoft.com/office/drawing/2014/main" id="{1885A141-F382-403F-9F1F-32936CF1EB0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481982"/>
                    <a:ext cx="13527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415" name="Rechthoek 414">
                    <a:extLst>
                      <a:ext uri="{FF2B5EF4-FFF2-40B4-BE49-F238E27FC236}">
                        <a16:creationId xmlns:a16="http://schemas.microsoft.com/office/drawing/2014/main" id="{872D5A39-9ADE-42FD-BC87-AC5A39D6077D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554800"/>
                    <a:ext cx="6941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416" name="Rechthoek 415">
                    <a:extLst>
                      <a:ext uri="{FF2B5EF4-FFF2-40B4-BE49-F238E27FC236}">
                        <a16:creationId xmlns:a16="http://schemas.microsoft.com/office/drawing/2014/main" id="{02E7493B-8391-443C-8BFE-8A869587F29D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627618"/>
                    <a:ext cx="6941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endParaRPr>
                  </a:p>
                </p:txBody>
              </p:sp>
            </p:grpSp>
            <p:sp>
              <p:nvSpPr>
                <p:cNvPr id="288" name="Boog 287">
                  <a:extLst>
                    <a:ext uri="{FF2B5EF4-FFF2-40B4-BE49-F238E27FC236}">
                      <a16:creationId xmlns:a16="http://schemas.microsoft.com/office/drawing/2014/main" id="{98DC980B-2656-4235-8C35-B1C83C707FA9}"/>
                    </a:ext>
                  </a:extLst>
                </p:cNvPr>
                <p:cNvSpPr/>
                <p:nvPr userDrawn="1"/>
              </p:nvSpPr>
              <p:spPr>
                <a:xfrm rot="17637075">
                  <a:off x="12776155" y="4115270"/>
                  <a:ext cx="568367" cy="239021"/>
                </a:xfrm>
                <a:prstGeom prst="arc">
                  <a:avLst>
                    <a:gd name="adj1" fmla="val 15959368"/>
                    <a:gd name="adj2" fmla="val 1354623"/>
                  </a:avLst>
                </a:prstGeom>
                <a:noFill/>
                <a:ln w="19050" cap="flat" cmpd="sng" algn="ctr">
                  <a:solidFill>
                    <a:srgbClr val="4D82B8"/>
                  </a:solidFill>
                  <a:prstDash val="solid"/>
                  <a:headEnd type="arrow" w="med" len="sm"/>
                </a:ln>
                <a:effectLst/>
              </p:spPr>
              <p:txBody>
                <a:bodyPr rtlCol="0" anchor="ctr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</p:grpSp>
          <p:sp>
            <p:nvSpPr>
              <p:cNvPr id="284" name="Tekstvak 283">
                <a:extLst>
                  <a:ext uri="{FF2B5EF4-FFF2-40B4-BE49-F238E27FC236}">
                    <a16:creationId xmlns:a16="http://schemas.microsoft.com/office/drawing/2014/main" id="{40BD354C-E485-4B2A-A8F0-D0DB241993B1}"/>
                  </a:ext>
                </a:extLst>
              </p:cNvPr>
              <p:cNvSpPr txBox="1"/>
              <p:nvPr userDrawn="1"/>
            </p:nvSpPr>
            <p:spPr>
              <a:xfrm>
                <a:off x="-2245455" y="3460544"/>
                <a:ext cx="896116" cy="134709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marR="0" lvl="0" indent="0" algn="l" defTabSz="1217512" rtl="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Layout</a:t>
                </a:r>
              </a:p>
            </p:txBody>
          </p:sp>
          <p:sp>
            <p:nvSpPr>
              <p:cNvPr id="285" name="Tekstvak 284">
                <a:extLst>
                  <a:ext uri="{FF2B5EF4-FFF2-40B4-BE49-F238E27FC236}">
                    <a16:creationId xmlns:a16="http://schemas.microsoft.com/office/drawing/2014/main" id="{9AAE003F-6C1B-4FA6-B3D4-83762BFB3973}"/>
                  </a:ext>
                </a:extLst>
              </p:cNvPr>
              <p:cNvSpPr txBox="1"/>
              <p:nvPr userDrawn="1"/>
            </p:nvSpPr>
            <p:spPr>
              <a:xfrm>
                <a:off x="-2258884" y="3712980"/>
                <a:ext cx="909545" cy="126416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marR="0" lvl="0" indent="0" algn="l" defTabSz="1217512" rtl="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Reset slide</a:t>
                </a:r>
              </a:p>
            </p:txBody>
          </p:sp>
          <p:sp>
            <p:nvSpPr>
              <p:cNvPr id="286" name="Vrije vorm: vorm 285">
                <a:extLst>
                  <a:ext uri="{FF2B5EF4-FFF2-40B4-BE49-F238E27FC236}">
                    <a16:creationId xmlns:a16="http://schemas.microsoft.com/office/drawing/2014/main" id="{8A6BB32A-BB13-45C0-8EA9-5C31D4D07EDD}"/>
                  </a:ext>
                </a:extLst>
              </p:cNvPr>
              <p:cNvSpPr/>
              <p:nvPr userDrawn="1"/>
            </p:nvSpPr>
            <p:spPr>
              <a:xfrm>
                <a:off x="-1360391" y="3783140"/>
                <a:ext cx="97562" cy="180000"/>
              </a:xfrm>
              <a:custGeom>
                <a:avLst/>
                <a:gdLst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41194 w 880280"/>
                  <a:gd name="connsiteY2" fmla="*/ 96899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27546 w 880280"/>
                  <a:gd name="connsiteY2" fmla="*/ 975815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00250 w 880280"/>
                  <a:gd name="connsiteY2" fmla="*/ 100311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11791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498144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80280" h="1624084">
                    <a:moveTo>
                      <a:pt x="0" y="0"/>
                    </a:moveTo>
                    <a:lnTo>
                      <a:pt x="0" y="1262418"/>
                    </a:lnTo>
                    <a:lnTo>
                      <a:pt x="313898" y="996287"/>
                    </a:lnTo>
                    <a:lnTo>
                      <a:pt x="620973" y="1624084"/>
                    </a:lnTo>
                    <a:lnTo>
                      <a:pt x="839337" y="1480782"/>
                    </a:lnTo>
                    <a:lnTo>
                      <a:pt x="498144" y="900753"/>
                    </a:lnTo>
                    <a:lnTo>
                      <a:pt x="880280" y="89392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00" b="0" i="0" u="none" strike="noStrike" kern="1200" cap="all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242" name="Groep 241">
              <a:extLst>
                <a:ext uri="{FF2B5EF4-FFF2-40B4-BE49-F238E27FC236}">
                  <a16:creationId xmlns:a16="http://schemas.microsoft.com/office/drawing/2014/main" id="{21F7B0CA-3900-4232-A0AE-3CACBD350172}"/>
                </a:ext>
              </a:extLst>
            </p:cNvPr>
            <p:cNvGrpSpPr/>
            <p:nvPr userDrawn="1"/>
          </p:nvGrpSpPr>
          <p:grpSpPr>
            <a:xfrm>
              <a:off x="-3786165" y="5680652"/>
              <a:ext cx="3693386" cy="959696"/>
              <a:chOff x="-3786437" y="6163468"/>
              <a:chExt cx="3693386" cy="959696"/>
            </a:xfrm>
          </p:grpSpPr>
          <p:sp>
            <p:nvSpPr>
              <p:cNvPr id="270" name="Rechthoek 269">
                <a:extLst>
                  <a:ext uri="{FF2B5EF4-FFF2-40B4-BE49-F238E27FC236}">
                    <a16:creationId xmlns:a16="http://schemas.microsoft.com/office/drawing/2014/main" id="{ED6D940C-B459-4AEE-BA87-CF45E4F6ED51}"/>
                  </a:ext>
                </a:extLst>
              </p:cNvPr>
              <p:cNvSpPr/>
              <p:nvPr userDrawn="1"/>
            </p:nvSpPr>
            <p:spPr>
              <a:xfrm>
                <a:off x="-3786437" y="6295164"/>
                <a:ext cx="3593637" cy="828000"/>
              </a:xfrm>
              <a:prstGeom prst="rect">
                <a:avLst/>
              </a:prstGeom>
              <a:solidFill>
                <a:srgbClr val="ECECEC"/>
              </a:solidFill>
              <a:ln w="6350">
                <a:solidFill>
                  <a:srgbClr val="ECECE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44000" rIns="180000" bIns="144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200" b="1" i="0" u="none" strike="noStrike" kern="1200" cap="all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Want to know more?</a:t>
                </a:r>
                <a:br>
                  <a:rPr kumimoji="0" lang="en-GB" sz="1200" b="1" i="0" u="none" strike="noStrike" kern="1200" cap="all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</a:br>
                <a:r>
                  <a:rPr kumimoji="0" lang="en-GB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Go to the tab</a:t>
                </a:r>
                <a:r>
                  <a:rPr kumimoji="0" lang="en-GB" sz="1200" b="1" i="0" u="none" strike="noStrike" kern="1200" cap="all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'SLIDEBUILDER’ </a:t>
                </a:r>
                <a:r>
                  <a:rPr kumimoji="0" lang="en-GB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and click</a:t>
                </a:r>
                <a:br>
                  <a:rPr kumimoji="0" lang="en-GB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</a:br>
                <a:r>
                  <a:rPr kumimoji="0" lang="en-GB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on the button </a:t>
                </a:r>
                <a:r>
                  <a:rPr kumimoji="0" lang="en-GB" sz="1200" b="1" i="0" u="none" strike="noStrike" kern="1200" cap="all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‘Inspiration'</a:t>
                </a:r>
              </a:p>
            </p:txBody>
          </p:sp>
          <p:grpSp>
            <p:nvGrpSpPr>
              <p:cNvPr id="271" name="ICOON_info">
                <a:extLst>
                  <a:ext uri="{FF2B5EF4-FFF2-40B4-BE49-F238E27FC236}">
                    <a16:creationId xmlns:a16="http://schemas.microsoft.com/office/drawing/2014/main" id="{1D73B006-A0D0-440A-BF08-76B2F86711F4}"/>
                  </a:ext>
                </a:extLst>
              </p:cNvPr>
              <p:cNvGrpSpPr/>
              <p:nvPr userDrawn="1"/>
            </p:nvGrpSpPr>
            <p:grpSpPr>
              <a:xfrm>
                <a:off x="-376736" y="6163468"/>
                <a:ext cx="283685" cy="283685"/>
                <a:chOff x="-510741" y="5913713"/>
                <a:chExt cx="267555" cy="267555"/>
              </a:xfrm>
            </p:grpSpPr>
            <p:sp>
              <p:nvSpPr>
                <p:cNvPr id="278" name="Ovaal 277">
                  <a:extLst>
                    <a:ext uri="{FF2B5EF4-FFF2-40B4-BE49-F238E27FC236}">
                      <a16:creationId xmlns:a16="http://schemas.microsoft.com/office/drawing/2014/main" id="{14299F11-302A-48D2-9961-EBA68C6856E8}"/>
                    </a:ext>
                  </a:extLst>
                </p:cNvPr>
                <p:cNvSpPr/>
                <p:nvPr userDrawn="1"/>
              </p:nvSpPr>
              <p:spPr>
                <a:xfrm>
                  <a:off x="-491853" y="5932072"/>
                  <a:ext cx="230835" cy="230835"/>
                </a:xfrm>
                <a:prstGeom prst="ellipse">
                  <a:avLst/>
                </a:prstGeom>
                <a:solidFill>
                  <a:srgbClr val="211F2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600" b="0" i="0" u="none" strike="noStrike" kern="1200" cap="all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79" name="Graphic 163" descr="Informatie">
                  <a:extLst>
                    <a:ext uri="{FF2B5EF4-FFF2-40B4-BE49-F238E27FC236}">
                      <a16:creationId xmlns:a16="http://schemas.microsoft.com/office/drawing/2014/main" id="{7F298784-1338-4791-B2AB-E57B0D9F56A2}"/>
                    </a:ext>
                  </a:extLst>
                </p:cNvPr>
                <p:cNvSpPr/>
                <p:nvPr/>
              </p:nvSpPr>
              <p:spPr>
                <a:xfrm>
                  <a:off x="-510741" y="5913713"/>
                  <a:ext cx="267555" cy="267555"/>
                </a:xfrm>
                <a:custGeom>
                  <a:avLst/>
                  <a:gdLst>
                    <a:gd name="connsiteX0" fmla="*/ 145860 w 291719"/>
                    <a:gd name="connsiteY0" fmla="*/ 0 h 291719"/>
                    <a:gd name="connsiteX1" fmla="*/ 0 w 291719"/>
                    <a:gd name="connsiteY1" fmla="*/ 145860 h 291719"/>
                    <a:gd name="connsiteX2" fmla="*/ 145860 w 291719"/>
                    <a:gd name="connsiteY2" fmla="*/ 291720 h 291719"/>
                    <a:gd name="connsiteX3" fmla="*/ 291720 w 291719"/>
                    <a:gd name="connsiteY3" fmla="*/ 145860 h 291719"/>
                    <a:gd name="connsiteX4" fmla="*/ 145860 w 291719"/>
                    <a:gd name="connsiteY4" fmla="*/ 0 h 291719"/>
                    <a:gd name="connsiteX5" fmla="*/ 138183 w 291719"/>
                    <a:gd name="connsiteY5" fmla="*/ 38384 h 291719"/>
                    <a:gd name="connsiteX6" fmla="*/ 157375 w 291719"/>
                    <a:gd name="connsiteY6" fmla="*/ 57576 h 291719"/>
                    <a:gd name="connsiteX7" fmla="*/ 138183 w 291719"/>
                    <a:gd name="connsiteY7" fmla="*/ 76768 h 291719"/>
                    <a:gd name="connsiteX8" fmla="*/ 118991 w 291719"/>
                    <a:gd name="connsiteY8" fmla="*/ 57576 h 291719"/>
                    <a:gd name="connsiteX9" fmla="*/ 138183 w 291719"/>
                    <a:gd name="connsiteY9" fmla="*/ 38384 h 291719"/>
                    <a:gd name="connsiteX10" fmla="*/ 184244 w 291719"/>
                    <a:gd name="connsiteY10" fmla="*/ 253336 h 291719"/>
                    <a:gd name="connsiteX11" fmla="*/ 107476 w 291719"/>
                    <a:gd name="connsiteY11" fmla="*/ 253336 h 291719"/>
                    <a:gd name="connsiteX12" fmla="*/ 107476 w 291719"/>
                    <a:gd name="connsiteY12" fmla="*/ 230305 h 291719"/>
                    <a:gd name="connsiteX13" fmla="*/ 134345 w 291719"/>
                    <a:gd name="connsiteY13" fmla="*/ 230305 h 291719"/>
                    <a:gd name="connsiteX14" fmla="*/ 134345 w 291719"/>
                    <a:gd name="connsiteY14" fmla="*/ 115153 h 291719"/>
                    <a:gd name="connsiteX15" fmla="*/ 111314 w 291719"/>
                    <a:gd name="connsiteY15" fmla="*/ 115153 h 291719"/>
                    <a:gd name="connsiteX16" fmla="*/ 111314 w 291719"/>
                    <a:gd name="connsiteY16" fmla="*/ 92122 h 291719"/>
                    <a:gd name="connsiteX17" fmla="*/ 157375 w 291719"/>
                    <a:gd name="connsiteY17" fmla="*/ 92122 h 291719"/>
                    <a:gd name="connsiteX18" fmla="*/ 157375 w 291719"/>
                    <a:gd name="connsiteY18" fmla="*/ 115153 h 291719"/>
                    <a:gd name="connsiteX19" fmla="*/ 157375 w 291719"/>
                    <a:gd name="connsiteY19" fmla="*/ 230305 h 291719"/>
                    <a:gd name="connsiteX20" fmla="*/ 184244 w 291719"/>
                    <a:gd name="connsiteY20" fmla="*/ 230305 h 291719"/>
                    <a:gd name="connsiteX21" fmla="*/ 184244 w 291719"/>
                    <a:gd name="connsiteY21" fmla="*/ 253336 h 2917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291719" h="291719">
                      <a:moveTo>
                        <a:pt x="145860" y="0"/>
                      </a:moveTo>
                      <a:cubicBezTo>
                        <a:pt x="65253" y="0"/>
                        <a:pt x="0" y="65253"/>
                        <a:pt x="0" y="145860"/>
                      </a:cubicBezTo>
                      <a:cubicBezTo>
                        <a:pt x="0" y="226467"/>
                        <a:pt x="65253" y="291720"/>
                        <a:pt x="145860" y="291720"/>
                      </a:cubicBezTo>
                      <a:cubicBezTo>
                        <a:pt x="226467" y="291720"/>
                        <a:pt x="291720" y="226467"/>
                        <a:pt x="291720" y="145860"/>
                      </a:cubicBezTo>
                      <a:cubicBezTo>
                        <a:pt x="291720" y="65253"/>
                        <a:pt x="226467" y="0"/>
                        <a:pt x="145860" y="0"/>
                      </a:cubicBezTo>
                      <a:close/>
                      <a:moveTo>
                        <a:pt x="138183" y="38384"/>
                      </a:moveTo>
                      <a:cubicBezTo>
                        <a:pt x="148931" y="38384"/>
                        <a:pt x="157375" y="46829"/>
                        <a:pt x="157375" y="57576"/>
                      </a:cubicBezTo>
                      <a:cubicBezTo>
                        <a:pt x="157375" y="68324"/>
                        <a:pt x="148931" y="76768"/>
                        <a:pt x="138183" y="76768"/>
                      </a:cubicBezTo>
                      <a:cubicBezTo>
                        <a:pt x="127435" y="76768"/>
                        <a:pt x="118991" y="68324"/>
                        <a:pt x="118991" y="57576"/>
                      </a:cubicBezTo>
                      <a:cubicBezTo>
                        <a:pt x="118991" y="46829"/>
                        <a:pt x="127435" y="38384"/>
                        <a:pt x="138183" y="38384"/>
                      </a:cubicBezTo>
                      <a:close/>
                      <a:moveTo>
                        <a:pt x="184244" y="253336"/>
                      </a:moveTo>
                      <a:lnTo>
                        <a:pt x="107476" y="253336"/>
                      </a:lnTo>
                      <a:lnTo>
                        <a:pt x="107476" y="230305"/>
                      </a:lnTo>
                      <a:lnTo>
                        <a:pt x="134345" y="230305"/>
                      </a:lnTo>
                      <a:lnTo>
                        <a:pt x="134345" y="115153"/>
                      </a:lnTo>
                      <a:lnTo>
                        <a:pt x="111314" y="115153"/>
                      </a:lnTo>
                      <a:lnTo>
                        <a:pt x="111314" y="92122"/>
                      </a:lnTo>
                      <a:lnTo>
                        <a:pt x="157375" y="92122"/>
                      </a:lnTo>
                      <a:lnTo>
                        <a:pt x="157375" y="115153"/>
                      </a:lnTo>
                      <a:lnTo>
                        <a:pt x="157375" y="230305"/>
                      </a:lnTo>
                      <a:lnTo>
                        <a:pt x="184244" y="230305"/>
                      </a:lnTo>
                      <a:lnTo>
                        <a:pt x="184244" y="253336"/>
                      </a:lnTo>
                      <a:close/>
                    </a:path>
                  </a:pathLst>
                </a:custGeom>
                <a:solidFill>
                  <a:srgbClr val="1FF524"/>
                </a:solidFill>
                <a:ln w="3770" cap="flat">
                  <a:noFill/>
                  <a:prstDash val="solid"/>
                  <a:miter/>
                </a:ln>
              </p:spPr>
              <p:txBody>
                <a:bodyPr rtlCol="0" anchor="ctr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272" name="Groep 271">
                <a:extLst>
                  <a:ext uri="{FF2B5EF4-FFF2-40B4-BE49-F238E27FC236}">
                    <a16:creationId xmlns:a16="http://schemas.microsoft.com/office/drawing/2014/main" id="{C082ACA2-79E6-480D-83F3-4C03B41D2F4A}"/>
                  </a:ext>
                </a:extLst>
              </p:cNvPr>
              <p:cNvGrpSpPr/>
              <p:nvPr userDrawn="1"/>
            </p:nvGrpSpPr>
            <p:grpSpPr>
              <a:xfrm>
                <a:off x="-938434" y="6420818"/>
                <a:ext cx="627798" cy="576693"/>
                <a:chOff x="-938434" y="4570310"/>
                <a:chExt cx="627798" cy="576693"/>
              </a:xfrm>
            </p:grpSpPr>
            <p:grpSp>
              <p:nvGrpSpPr>
                <p:cNvPr id="273" name="Inspireren">
                  <a:extLst>
                    <a:ext uri="{FF2B5EF4-FFF2-40B4-BE49-F238E27FC236}">
                      <a16:creationId xmlns:a16="http://schemas.microsoft.com/office/drawing/2014/main" id="{803D27F4-6C63-424A-9B68-0DC92A43AB9D}"/>
                    </a:ext>
                  </a:extLst>
                </p:cNvPr>
                <p:cNvGrpSpPr>
                  <a:grpSpLocks noChangeAspect="1"/>
                </p:cNvGrpSpPr>
                <p:nvPr userDrawn="1"/>
              </p:nvGrpSpPr>
              <p:grpSpPr bwMode="auto">
                <a:xfrm>
                  <a:off x="-716116" y="4570310"/>
                  <a:ext cx="169778" cy="242385"/>
                  <a:chOff x="4768" y="2783"/>
                  <a:chExt cx="788" cy="1125"/>
                </a:xfrm>
                <a:gradFill>
                  <a:gsLst>
                    <a:gs pos="0">
                      <a:srgbClr val="9D9FA1"/>
                    </a:gs>
                    <a:gs pos="70000">
                      <a:srgbClr val="211F26"/>
                    </a:gs>
                  </a:gsLst>
                  <a:lin ang="2700000" scaled="0"/>
                </a:gradFill>
              </p:grpSpPr>
              <p:sp>
                <p:nvSpPr>
                  <p:cNvPr id="275" name="Freeform 12">
                    <a:extLst>
                      <a:ext uri="{FF2B5EF4-FFF2-40B4-BE49-F238E27FC236}">
                        <a16:creationId xmlns:a16="http://schemas.microsoft.com/office/drawing/2014/main" id="{36E4FCF4-3AA4-460C-8362-97A38657C44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001" y="3186"/>
                    <a:ext cx="319" cy="288"/>
                  </a:xfrm>
                  <a:custGeom>
                    <a:avLst/>
                    <a:gdLst>
                      <a:gd name="T0" fmla="*/ 220 w 319"/>
                      <a:gd name="T1" fmla="*/ 288 h 288"/>
                      <a:gd name="T2" fmla="*/ 107 w 319"/>
                      <a:gd name="T3" fmla="*/ 288 h 288"/>
                      <a:gd name="T4" fmla="*/ 0 w 319"/>
                      <a:gd name="T5" fmla="*/ 0 h 288"/>
                      <a:gd name="T6" fmla="*/ 319 w 319"/>
                      <a:gd name="T7" fmla="*/ 0 h 288"/>
                      <a:gd name="T8" fmla="*/ 220 w 319"/>
                      <a:gd name="T9" fmla="*/ 288 h 28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319" h="288">
                        <a:moveTo>
                          <a:pt x="220" y="288"/>
                        </a:moveTo>
                        <a:lnTo>
                          <a:pt x="107" y="288"/>
                        </a:lnTo>
                        <a:lnTo>
                          <a:pt x="0" y="0"/>
                        </a:lnTo>
                        <a:lnTo>
                          <a:pt x="319" y="0"/>
                        </a:lnTo>
                        <a:lnTo>
                          <a:pt x="220" y="288"/>
                        </a:lnTo>
                        <a:close/>
                      </a:path>
                    </a:pathLst>
                  </a:custGeom>
                  <a:solidFill>
                    <a:srgbClr val="1FF524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95469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3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Segoe UI Ligh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76" name="Freeform 13">
                    <a:extLst>
                      <a:ext uri="{FF2B5EF4-FFF2-40B4-BE49-F238E27FC236}">
                        <a16:creationId xmlns:a16="http://schemas.microsoft.com/office/drawing/2014/main" id="{2C78F815-4E9B-4AE9-9C47-290F2B886AD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022" y="3796"/>
                    <a:ext cx="282" cy="112"/>
                  </a:xfrm>
                  <a:custGeom>
                    <a:avLst/>
                    <a:gdLst>
                      <a:gd name="T0" fmla="*/ 229 w 251"/>
                      <a:gd name="T1" fmla="*/ 70 h 100"/>
                      <a:gd name="T2" fmla="*/ 229 w 251"/>
                      <a:gd name="T3" fmla="*/ 69 h 100"/>
                      <a:gd name="T4" fmla="*/ 251 w 251"/>
                      <a:gd name="T5" fmla="*/ 0 h 100"/>
                      <a:gd name="T6" fmla="*/ 0 w 251"/>
                      <a:gd name="T7" fmla="*/ 0 h 100"/>
                      <a:gd name="T8" fmla="*/ 22 w 251"/>
                      <a:gd name="T9" fmla="*/ 69 h 100"/>
                      <a:gd name="T10" fmla="*/ 63 w 251"/>
                      <a:gd name="T11" fmla="*/ 100 h 100"/>
                      <a:gd name="T12" fmla="*/ 188 w 251"/>
                      <a:gd name="T13" fmla="*/ 100 h 100"/>
                      <a:gd name="T14" fmla="*/ 229 w 251"/>
                      <a:gd name="T15" fmla="*/ 71 h 100"/>
                      <a:gd name="T16" fmla="*/ 229 w 251"/>
                      <a:gd name="T17" fmla="*/ 71 h 100"/>
                      <a:gd name="T18" fmla="*/ 229 w 251"/>
                      <a:gd name="T19" fmla="*/ 70 h 1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251" h="100">
                        <a:moveTo>
                          <a:pt x="229" y="70"/>
                        </a:moveTo>
                        <a:cubicBezTo>
                          <a:pt x="229" y="70"/>
                          <a:pt x="229" y="69"/>
                          <a:pt x="229" y="69"/>
                        </a:cubicBezTo>
                        <a:cubicBezTo>
                          <a:pt x="251" y="0"/>
                          <a:pt x="251" y="0"/>
                          <a:pt x="251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22" y="69"/>
                          <a:pt x="22" y="69"/>
                          <a:pt x="22" y="69"/>
                        </a:cubicBezTo>
                        <a:cubicBezTo>
                          <a:pt x="27" y="87"/>
                          <a:pt x="44" y="100"/>
                          <a:pt x="63" y="100"/>
                        </a:cubicBezTo>
                        <a:cubicBezTo>
                          <a:pt x="188" y="100"/>
                          <a:pt x="188" y="100"/>
                          <a:pt x="188" y="100"/>
                        </a:cubicBezTo>
                        <a:cubicBezTo>
                          <a:pt x="207" y="100"/>
                          <a:pt x="223" y="88"/>
                          <a:pt x="229" y="71"/>
                        </a:cubicBezTo>
                        <a:cubicBezTo>
                          <a:pt x="229" y="71"/>
                          <a:pt x="229" y="71"/>
                          <a:pt x="229" y="71"/>
                        </a:cubicBezTo>
                        <a:lnTo>
                          <a:pt x="229" y="7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95469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3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Segoe UI Ligh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77" name="Freeform 14">
                    <a:extLst>
                      <a:ext uri="{FF2B5EF4-FFF2-40B4-BE49-F238E27FC236}">
                        <a16:creationId xmlns:a16="http://schemas.microsoft.com/office/drawing/2014/main" id="{73ECBE48-B0DE-43D6-9143-45BAAFF32766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4768" y="2783"/>
                    <a:ext cx="788" cy="966"/>
                  </a:xfrm>
                  <a:custGeom>
                    <a:avLst/>
                    <a:gdLst>
                      <a:gd name="T0" fmla="*/ 351 w 702"/>
                      <a:gd name="T1" fmla="*/ 0 h 860"/>
                      <a:gd name="T2" fmla="*/ 0 w 702"/>
                      <a:gd name="T3" fmla="*/ 351 h 860"/>
                      <a:gd name="T4" fmla="*/ 134 w 702"/>
                      <a:gd name="T5" fmla="*/ 627 h 860"/>
                      <a:gd name="T6" fmla="*/ 165 w 702"/>
                      <a:gd name="T7" fmla="*/ 718 h 860"/>
                      <a:gd name="T8" fmla="*/ 266 w 702"/>
                      <a:gd name="T9" fmla="*/ 718 h 860"/>
                      <a:gd name="T10" fmla="*/ 266 w 702"/>
                      <a:gd name="T11" fmla="*/ 718 h 860"/>
                      <a:gd name="T12" fmla="*/ 434 w 702"/>
                      <a:gd name="T13" fmla="*/ 718 h 860"/>
                      <a:gd name="T14" fmla="*/ 419 w 702"/>
                      <a:gd name="T15" fmla="*/ 760 h 860"/>
                      <a:gd name="T16" fmla="*/ 284 w 702"/>
                      <a:gd name="T17" fmla="*/ 760 h 860"/>
                      <a:gd name="T18" fmla="*/ 284 w 702"/>
                      <a:gd name="T19" fmla="*/ 760 h 860"/>
                      <a:gd name="T20" fmla="*/ 179 w 702"/>
                      <a:gd name="T21" fmla="*/ 760 h 860"/>
                      <a:gd name="T22" fmla="*/ 212 w 702"/>
                      <a:gd name="T23" fmla="*/ 860 h 860"/>
                      <a:gd name="T24" fmla="*/ 212 w 702"/>
                      <a:gd name="T25" fmla="*/ 860 h 860"/>
                      <a:gd name="T26" fmla="*/ 216 w 702"/>
                      <a:gd name="T27" fmla="*/ 860 h 860"/>
                      <a:gd name="T28" fmla="*/ 488 w 702"/>
                      <a:gd name="T29" fmla="*/ 860 h 860"/>
                      <a:gd name="T30" fmla="*/ 491 w 702"/>
                      <a:gd name="T31" fmla="*/ 860 h 860"/>
                      <a:gd name="T32" fmla="*/ 570 w 702"/>
                      <a:gd name="T33" fmla="*/ 625 h 860"/>
                      <a:gd name="T34" fmla="*/ 702 w 702"/>
                      <a:gd name="T35" fmla="*/ 351 h 860"/>
                      <a:gd name="T36" fmla="*/ 351 w 702"/>
                      <a:gd name="T37" fmla="*/ 0 h 860"/>
                      <a:gd name="T38" fmla="*/ 587 w 702"/>
                      <a:gd name="T39" fmla="*/ 438 h 860"/>
                      <a:gd name="T40" fmla="*/ 485 w 702"/>
                      <a:gd name="T41" fmla="*/ 563 h 860"/>
                      <a:gd name="T42" fmla="*/ 454 w 702"/>
                      <a:gd name="T43" fmla="*/ 658 h 860"/>
                      <a:gd name="T44" fmla="*/ 250 w 702"/>
                      <a:gd name="T45" fmla="*/ 658 h 860"/>
                      <a:gd name="T46" fmla="*/ 219 w 702"/>
                      <a:gd name="T47" fmla="*/ 565 h 860"/>
                      <a:gd name="T48" fmla="*/ 115 w 702"/>
                      <a:gd name="T49" fmla="*/ 439 h 860"/>
                      <a:gd name="T50" fmla="*/ 99 w 702"/>
                      <a:gd name="T51" fmla="*/ 351 h 860"/>
                      <a:gd name="T52" fmla="*/ 351 w 702"/>
                      <a:gd name="T53" fmla="*/ 99 h 860"/>
                      <a:gd name="T54" fmla="*/ 603 w 702"/>
                      <a:gd name="T55" fmla="*/ 351 h 860"/>
                      <a:gd name="T56" fmla="*/ 587 w 702"/>
                      <a:gd name="T57" fmla="*/ 438 h 86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</a:cxnLst>
                    <a:rect l="0" t="0" r="r" b="b"/>
                    <a:pathLst>
                      <a:path w="702" h="860">
                        <a:moveTo>
                          <a:pt x="351" y="0"/>
                        </a:moveTo>
                        <a:cubicBezTo>
                          <a:pt x="157" y="0"/>
                          <a:pt x="0" y="157"/>
                          <a:pt x="0" y="351"/>
                        </a:cubicBezTo>
                        <a:cubicBezTo>
                          <a:pt x="0" y="463"/>
                          <a:pt x="52" y="562"/>
                          <a:pt x="134" y="627"/>
                        </a:cubicBezTo>
                        <a:cubicBezTo>
                          <a:pt x="165" y="718"/>
                          <a:pt x="165" y="718"/>
                          <a:pt x="165" y="718"/>
                        </a:cubicBezTo>
                        <a:cubicBezTo>
                          <a:pt x="266" y="718"/>
                          <a:pt x="266" y="718"/>
                          <a:pt x="266" y="718"/>
                        </a:cubicBezTo>
                        <a:cubicBezTo>
                          <a:pt x="266" y="718"/>
                          <a:pt x="266" y="718"/>
                          <a:pt x="266" y="718"/>
                        </a:cubicBezTo>
                        <a:cubicBezTo>
                          <a:pt x="434" y="718"/>
                          <a:pt x="434" y="718"/>
                          <a:pt x="434" y="718"/>
                        </a:cubicBezTo>
                        <a:cubicBezTo>
                          <a:pt x="419" y="760"/>
                          <a:pt x="419" y="760"/>
                          <a:pt x="419" y="760"/>
                        </a:cubicBezTo>
                        <a:cubicBezTo>
                          <a:pt x="284" y="760"/>
                          <a:pt x="284" y="760"/>
                          <a:pt x="284" y="760"/>
                        </a:cubicBezTo>
                        <a:cubicBezTo>
                          <a:pt x="284" y="760"/>
                          <a:pt x="284" y="760"/>
                          <a:pt x="284" y="760"/>
                        </a:cubicBezTo>
                        <a:cubicBezTo>
                          <a:pt x="179" y="760"/>
                          <a:pt x="179" y="760"/>
                          <a:pt x="179" y="760"/>
                        </a:cubicBezTo>
                        <a:cubicBezTo>
                          <a:pt x="212" y="860"/>
                          <a:pt x="212" y="860"/>
                          <a:pt x="212" y="860"/>
                        </a:cubicBezTo>
                        <a:cubicBezTo>
                          <a:pt x="212" y="860"/>
                          <a:pt x="212" y="860"/>
                          <a:pt x="212" y="860"/>
                        </a:cubicBezTo>
                        <a:cubicBezTo>
                          <a:pt x="216" y="860"/>
                          <a:pt x="216" y="860"/>
                          <a:pt x="216" y="860"/>
                        </a:cubicBezTo>
                        <a:cubicBezTo>
                          <a:pt x="488" y="860"/>
                          <a:pt x="488" y="860"/>
                          <a:pt x="488" y="860"/>
                        </a:cubicBezTo>
                        <a:cubicBezTo>
                          <a:pt x="491" y="860"/>
                          <a:pt x="491" y="860"/>
                          <a:pt x="491" y="860"/>
                        </a:cubicBezTo>
                        <a:cubicBezTo>
                          <a:pt x="570" y="625"/>
                          <a:pt x="570" y="625"/>
                          <a:pt x="570" y="625"/>
                        </a:cubicBezTo>
                        <a:cubicBezTo>
                          <a:pt x="651" y="560"/>
                          <a:pt x="702" y="461"/>
                          <a:pt x="702" y="351"/>
                        </a:cubicBezTo>
                        <a:cubicBezTo>
                          <a:pt x="702" y="157"/>
                          <a:pt x="545" y="0"/>
                          <a:pt x="351" y="0"/>
                        </a:cubicBezTo>
                        <a:close/>
                        <a:moveTo>
                          <a:pt x="587" y="438"/>
                        </a:moveTo>
                        <a:cubicBezTo>
                          <a:pt x="568" y="490"/>
                          <a:pt x="531" y="534"/>
                          <a:pt x="485" y="563"/>
                        </a:cubicBezTo>
                        <a:cubicBezTo>
                          <a:pt x="454" y="658"/>
                          <a:pt x="454" y="658"/>
                          <a:pt x="454" y="658"/>
                        </a:cubicBezTo>
                        <a:cubicBezTo>
                          <a:pt x="250" y="658"/>
                          <a:pt x="250" y="658"/>
                          <a:pt x="250" y="658"/>
                        </a:cubicBezTo>
                        <a:cubicBezTo>
                          <a:pt x="219" y="565"/>
                          <a:pt x="219" y="565"/>
                          <a:pt x="219" y="565"/>
                        </a:cubicBezTo>
                        <a:cubicBezTo>
                          <a:pt x="172" y="536"/>
                          <a:pt x="135" y="491"/>
                          <a:pt x="115" y="439"/>
                        </a:cubicBezTo>
                        <a:cubicBezTo>
                          <a:pt x="105" y="411"/>
                          <a:pt x="99" y="382"/>
                          <a:pt x="99" y="351"/>
                        </a:cubicBezTo>
                        <a:cubicBezTo>
                          <a:pt x="99" y="212"/>
                          <a:pt x="212" y="99"/>
                          <a:pt x="351" y="99"/>
                        </a:cubicBezTo>
                        <a:cubicBezTo>
                          <a:pt x="490" y="99"/>
                          <a:pt x="603" y="212"/>
                          <a:pt x="603" y="351"/>
                        </a:cubicBezTo>
                        <a:cubicBezTo>
                          <a:pt x="603" y="381"/>
                          <a:pt x="597" y="411"/>
                          <a:pt x="587" y="438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95469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3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Segoe UI Light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274" name="Tekstvak 273">
                  <a:extLst>
                    <a:ext uri="{FF2B5EF4-FFF2-40B4-BE49-F238E27FC236}">
                      <a16:creationId xmlns:a16="http://schemas.microsoft.com/office/drawing/2014/main" id="{6AAA4B33-3DD6-4C30-8000-957A7029EBB2}"/>
                    </a:ext>
                  </a:extLst>
                </p:cNvPr>
                <p:cNvSpPr txBox="1"/>
                <p:nvPr userDrawn="1"/>
              </p:nvSpPr>
              <p:spPr>
                <a:xfrm>
                  <a:off x="-938434" y="4824764"/>
                  <a:ext cx="627798" cy="32223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 anchor="ctr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1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rPr>
                    <a:t>Inspiration</a:t>
                  </a:r>
                </a:p>
              </p:txBody>
            </p:sp>
          </p:grpSp>
        </p:grpSp>
        <p:grpSp>
          <p:nvGrpSpPr>
            <p:cNvPr id="243" name="Groep 242">
              <a:extLst>
                <a:ext uri="{FF2B5EF4-FFF2-40B4-BE49-F238E27FC236}">
                  <a16:creationId xmlns:a16="http://schemas.microsoft.com/office/drawing/2014/main" id="{474EF70B-D2FE-463F-B52A-489BB2096621}"/>
                </a:ext>
              </a:extLst>
            </p:cNvPr>
            <p:cNvGrpSpPr/>
            <p:nvPr userDrawn="1"/>
          </p:nvGrpSpPr>
          <p:grpSpPr>
            <a:xfrm>
              <a:off x="-3426806" y="5129582"/>
              <a:ext cx="514284" cy="506545"/>
              <a:chOff x="12617641" y="3403239"/>
              <a:chExt cx="752963" cy="741634"/>
            </a:xfrm>
          </p:grpSpPr>
          <p:grpSp>
            <p:nvGrpSpPr>
              <p:cNvPr id="254" name="Groep 253">
                <a:extLst>
                  <a:ext uri="{FF2B5EF4-FFF2-40B4-BE49-F238E27FC236}">
                    <a16:creationId xmlns:a16="http://schemas.microsoft.com/office/drawing/2014/main" id="{48DD2F9C-549C-4031-BB84-28C5B34C4FBA}"/>
                  </a:ext>
                </a:extLst>
              </p:cNvPr>
              <p:cNvGrpSpPr/>
              <p:nvPr userDrawn="1"/>
            </p:nvGrpSpPr>
            <p:grpSpPr>
              <a:xfrm>
                <a:off x="12771530" y="3403239"/>
                <a:ext cx="467176" cy="448491"/>
                <a:chOff x="12782157" y="3403239"/>
                <a:chExt cx="467176" cy="448491"/>
              </a:xfrm>
            </p:grpSpPr>
            <p:grpSp>
              <p:nvGrpSpPr>
                <p:cNvPr id="257" name="Groep 256">
                  <a:extLst>
                    <a:ext uri="{FF2B5EF4-FFF2-40B4-BE49-F238E27FC236}">
                      <a16:creationId xmlns:a16="http://schemas.microsoft.com/office/drawing/2014/main" id="{BE001752-273D-4FCD-B7A8-D263E85DBE42}"/>
                    </a:ext>
                  </a:extLst>
                </p:cNvPr>
                <p:cNvGrpSpPr/>
                <p:nvPr userDrawn="1"/>
              </p:nvGrpSpPr>
              <p:grpSpPr>
                <a:xfrm>
                  <a:off x="12782157" y="3403239"/>
                  <a:ext cx="412976" cy="396132"/>
                  <a:chOff x="13554906" y="3320109"/>
                  <a:chExt cx="443917" cy="425811"/>
                </a:xfrm>
              </p:grpSpPr>
              <p:grpSp>
                <p:nvGrpSpPr>
                  <p:cNvPr id="264" name="Groep 263">
                    <a:extLst>
                      <a:ext uri="{FF2B5EF4-FFF2-40B4-BE49-F238E27FC236}">
                        <a16:creationId xmlns:a16="http://schemas.microsoft.com/office/drawing/2014/main" id="{A63DAD6F-1A96-4101-BAD4-886022B49C75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554906" y="3320109"/>
                    <a:ext cx="443917" cy="425811"/>
                    <a:chOff x="12909684" y="1276143"/>
                    <a:chExt cx="443917" cy="425811"/>
                  </a:xfrm>
                </p:grpSpPr>
                <p:sp>
                  <p:nvSpPr>
                    <p:cNvPr id="267" name="Rechthoek 266">
                      <a:extLst>
                        <a:ext uri="{FF2B5EF4-FFF2-40B4-BE49-F238E27FC236}">
                          <a16:creationId xmlns:a16="http://schemas.microsoft.com/office/drawing/2014/main" id="{91A3DA1B-0331-47B0-A3C0-C6F584A39D75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9" y="1276143"/>
                      <a:ext cx="443912" cy="425811"/>
                    </a:xfrm>
                    <a:prstGeom prst="rect">
                      <a:avLst/>
                    </a:prstGeom>
                    <a:noFill/>
                    <a:ln w="12700">
                      <a:solidFill>
                        <a:srgbClr val="818181"/>
                      </a:solidFill>
                      <a:prstDash val="dash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211F26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268" name="Rechthoek 267">
                      <a:extLst>
                        <a:ext uri="{FF2B5EF4-FFF2-40B4-BE49-F238E27FC236}">
                          <a16:creationId xmlns:a16="http://schemas.microsoft.com/office/drawing/2014/main" id="{CB74E77B-E6FD-431B-8374-20CF92A6F44A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4" y="1276143"/>
                      <a:ext cx="261629" cy="25780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2700">
                      <a:solidFill>
                        <a:srgbClr val="81818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211F26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269" name="Ovaal 268">
                      <a:extLst>
                        <a:ext uri="{FF2B5EF4-FFF2-40B4-BE49-F238E27FC236}">
                          <a16:creationId xmlns:a16="http://schemas.microsoft.com/office/drawing/2014/main" id="{D4B7479A-A639-4FF6-ADA2-70A952305181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69071" y="1308711"/>
                      <a:ext cx="72188" cy="72188"/>
                    </a:xfrm>
                    <a:prstGeom prst="ellipse">
                      <a:avLst/>
                    </a:prstGeom>
                    <a:solidFill>
                      <a:srgbClr val="ECC679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211F26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p:txBody>
                </p:sp>
              </p:grpSp>
              <p:pic>
                <p:nvPicPr>
                  <p:cNvPr id="265" name="Afbeelding 264">
                    <a:extLst>
                      <a:ext uri="{FF2B5EF4-FFF2-40B4-BE49-F238E27FC236}">
                        <a16:creationId xmlns:a16="http://schemas.microsoft.com/office/drawing/2014/main" id="{FCDA5478-8156-4E08-93A2-086E3C46B8E5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3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4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3567296" y="3424991"/>
                    <a:ext cx="173367" cy="140220"/>
                  </a:xfrm>
                  <a:prstGeom prst="rect">
                    <a:avLst/>
                  </a:prstGeom>
                </p:spPr>
              </p:pic>
              <p:pic>
                <p:nvPicPr>
                  <p:cNvPr id="266" name="Afbeelding 265">
                    <a:extLst>
                      <a:ext uri="{FF2B5EF4-FFF2-40B4-BE49-F238E27FC236}">
                        <a16:creationId xmlns:a16="http://schemas.microsoft.com/office/drawing/2014/main" id="{225AC8F9-5A8E-4F71-8257-B40F6FDB53C0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3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4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 flipH="1">
                    <a:off x="13635599" y="3449265"/>
                    <a:ext cx="173367" cy="111424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258" name="Groep 257">
                  <a:extLst>
                    <a:ext uri="{FF2B5EF4-FFF2-40B4-BE49-F238E27FC236}">
                      <a16:creationId xmlns:a16="http://schemas.microsoft.com/office/drawing/2014/main" id="{6B435C5A-7EAF-414A-97D1-82170BA31485}"/>
                    </a:ext>
                  </a:extLst>
                </p:cNvPr>
                <p:cNvGrpSpPr/>
                <p:nvPr userDrawn="1"/>
              </p:nvGrpSpPr>
              <p:grpSpPr>
                <a:xfrm>
                  <a:off x="13103513" y="3705268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262" name="Rechthoek 261">
                    <a:extLst>
                      <a:ext uri="{FF2B5EF4-FFF2-40B4-BE49-F238E27FC236}">
                        <a16:creationId xmlns:a16="http://schemas.microsoft.com/office/drawing/2014/main" id="{C32E2F0A-3989-4977-B800-0D8E37059D49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263" name="Rechthoek 262">
                    <a:extLst>
                      <a:ext uri="{FF2B5EF4-FFF2-40B4-BE49-F238E27FC236}">
                        <a16:creationId xmlns:a16="http://schemas.microsoft.com/office/drawing/2014/main" id="{175CB669-0F9C-4C91-95EB-68334842DC38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endParaRPr>
                  </a:p>
                </p:txBody>
              </p:sp>
            </p:grpSp>
            <p:grpSp>
              <p:nvGrpSpPr>
                <p:cNvPr id="259" name="Groep 258">
                  <a:extLst>
                    <a:ext uri="{FF2B5EF4-FFF2-40B4-BE49-F238E27FC236}">
                      <a16:creationId xmlns:a16="http://schemas.microsoft.com/office/drawing/2014/main" id="{38359093-7BBA-4171-9DC0-179EE8AC6C4D}"/>
                    </a:ext>
                  </a:extLst>
                </p:cNvPr>
                <p:cNvGrpSpPr/>
                <p:nvPr userDrawn="1"/>
              </p:nvGrpSpPr>
              <p:grpSpPr>
                <a:xfrm rot="10800000">
                  <a:off x="13061402" y="3665637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260" name="Rechthoek 259">
                    <a:extLst>
                      <a:ext uri="{FF2B5EF4-FFF2-40B4-BE49-F238E27FC236}">
                        <a16:creationId xmlns:a16="http://schemas.microsoft.com/office/drawing/2014/main" id="{ABCE57FB-ED2B-4A8C-9325-D63BDB2E866D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261" name="Rechthoek 260">
                    <a:extLst>
                      <a:ext uri="{FF2B5EF4-FFF2-40B4-BE49-F238E27FC236}">
                        <a16:creationId xmlns:a16="http://schemas.microsoft.com/office/drawing/2014/main" id="{AA92A29F-F083-4824-BC02-5CCB489C3BDF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endParaRPr>
                  </a:p>
                </p:txBody>
              </p:sp>
            </p:grpSp>
          </p:grpSp>
          <p:sp>
            <p:nvSpPr>
              <p:cNvPr id="255" name="Rechthoek 254">
                <a:extLst>
                  <a:ext uri="{FF2B5EF4-FFF2-40B4-BE49-F238E27FC236}">
                    <a16:creationId xmlns:a16="http://schemas.microsoft.com/office/drawing/2014/main" id="{3DF75A2B-DEA0-4066-9B6F-F1A5C8CC527B}"/>
                  </a:ext>
                </a:extLst>
              </p:cNvPr>
              <p:cNvSpPr/>
              <p:nvPr userDrawn="1"/>
            </p:nvSpPr>
            <p:spPr>
              <a:xfrm>
                <a:off x="12617641" y="3889890"/>
                <a:ext cx="752963" cy="161170"/>
              </a:xfrm>
              <a:prstGeom prst="rect">
                <a:avLst/>
              </a:prstGeom>
              <a:no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Crop</a:t>
                </a:r>
              </a:p>
            </p:txBody>
          </p:sp>
          <p:sp>
            <p:nvSpPr>
              <p:cNvPr id="256" name="Gelijkbenige driehoek 255">
                <a:extLst>
                  <a:ext uri="{FF2B5EF4-FFF2-40B4-BE49-F238E27FC236}">
                    <a16:creationId xmlns:a16="http://schemas.microsoft.com/office/drawing/2014/main" id="{75BA6460-DEA2-4E32-A909-407ED0449678}"/>
                  </a:ext>
                </a:extLst>
              </p:cNvPr>
              <p:cNvSpPr/>
              <p:nvPr userDrawn="1"/>
            </p:nvSpPr>
            <p:spPr>
              <a:xfrm rot="10800000">
                <a:off x="12950688" y="4093726"/>
                <a:ext cx="86866" cy="51147"/>
              </a:xfrm>
              <a:prstGeom prst="triangle">
                <a:avLst/>
              </a:prstGeom>
              <a:solidFill>
                <a:srgbClr val="81818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244" name="Ovaal 243">
              <a:extLst>
                <a:ext uri="{FF2B5EF4-FFF2-40B4-BE49-F238E27FC236}">
                  <a16:creationId xmlns:a16="http://schemas.microsoft.com/office/drawing/2014/main" id="{FD481FDC-9B35-4A46-A2DD-1652B11A536E}"/>
                </a:ext>
              </a:extLst>
            </p:cNvPr>
            <p:cNvSpPr/>
            <p:nvPr userDrawn="1"/>
          </p:nvSpPr>
          <p:spPr>
            <a:xfrm>
              <a:off x="-3603587" y="181118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245" name="Rechthoek 244">
              <a:extLst>
                <a:ext uri="{FF2B5EF4-FFF2-40B4-BE49-F238E27FC236}">
                  <a16:creationId xmlns:a16="http://schemas.microsoft.com/office/drawing/2014/main" id="{27BBD33E-6E7F-4642-894B-BDAA0BA816CF}"/>
                </a:ext>
              </a:extLst>
            </p:cNvPr>
            <p:cNvSpPr/>
            <p:nvPr userDrawn="1"/>
          </p:nvSpPr>
          <p:spPr>
            <a:xfrm>
              <a:off x="-3319415" y="1811185"/>
              <a:ext cx="2944682" cy="32633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Select the preferred category and image</a:t>
              </a:r>
              <a:b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</a:b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and click on  </a:t>
              </a:r>
              <a:r>
                <a:rPr kumimoji="0" lang="en-GB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‘Insert’</a:t>
              </a: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.</a:t>
              </a:r>
            </a:p>
          </p:txBody>
        </p:sp>
        <p:sp>
          <p:nvSpPr>
            <p:cNvPr id="246" name="Rechthoek 245">
              <a:extLst>
                <a:ext uri="{FF2B5EF4-FFF2-40B4-BE49-F238E27FC236}">
                  <a16:creationId xmlns:a16="http://schemas.microsoft.com/office/drawing/2014/main" id="{C159CF97-51CC-45AA-9EC4-7BC21430F93E}"/>
                </a:ext>
              </a:extLst>
            </p:cNvPr>
            <p:cNvSpPr/>
            <p:nvPr userDrawn="1"/>
          </p:nvSpPr>
          <p:spPr>
            <a:xfrm>
              <a:off x="-3319415" y="2245760"/>
              <a:ext cx="825500" cy="209550"/>
            </a:xfrm>
            <a:prstGeom prst="rect">
              <a:avLst/>
            </a:prstGeom>
            <a:solidFill>
              <a:srgbClr val="1FF524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Insert</a:t>
              </a:r>
            </a:p>
          </p:txBody>
        </p:sp>
        <p:grpSp>
          <p:nvGrpSpPr>
            <p:cNvPr id="247" name="Groep 246">
              <a:extLst>
                <a:ext uri="{FF2B5EF4-FFF2-40B4-BE49-F238E27FC236}">
                  <a16:creationId xmlns:a16="http://schemas.microsoft.com/office/drawing/2014/main" id="{0264AC2E-1AF3-42B6-A93E-A1A3C46C8BF0}"/>
                </a:ext>
              </a:extLst>
            </p:cNvPr>
            <p:cNvGrpSpPr/>
            <p:nvPr userDrawn="1"/>
          </p:nvGrpSpPr>
          <p:grpSpPr>
            <a:xfrm>
              <a:off x="-3365484" y="1226982"/>
              <a:ext cx="446937" cy="406485"/>
              <a:chOff x="-3563526" y="1409294"/>
              <a:chExt cx="354190" cy="322133"/>
            </a:xfrm>
          </p:grpSpPr>
          <p:grpSp>
            <p:nvGrpSpPr>
              <p:cNvPr id="248" name="Groep 247">
                <a:extLst>
                  <a:ext uri="{FF2B5EF4-FFF2-40B4-BE49-F238E27FC236}">
                    <a16:creationId xmlns:a16="http://schemas.microsoft.com/office/drawing/2014/main" id="{67A164FD-B6AC-4A3C-B3E7-CCB304A55E07}"/>
                  </a:ext>
                </a:extLst>
              </p:cNvPr>
              <p:cNvGrpSpPr/>
              <p:nvPr userDrawn="1"/>
            </p:nvGrpSpPr>
            <p:grpSpPr>
              <a:xfrm>
                <a:off x="-3499992" y="1409294"/>
                <a:ext cx="225195" cy="195499"/>
                <a:chOff x="8987389" y="1361199"/>
                <a:chExt cx="2200275" cy="1914525"/>
              </a:xfrm>
            </p:grpSpPr>
            <p:sp>
              <p:nvSpPr>
                <p:cNvPr id="250" name="Vrije vorm: vorm 249">
                  <a:extLst>
                    <a:ext uri="{FF2B5EF4-FFF2-40B4-BE49-F238E27FC236}">
                      <a16:creationId xmlns:a16="http://schemas.microsoft.com/office/drawing/2014/main" id="{F192C62C-7C89-49AB-9025-E33A0C396267}"/>
                    </a:ext>
                  </a:extLst>
                </p:cNvPr>
                <p:cNvSpPr/>
                <p:nvPr/>
              </p:nvSpPr>
              <p:spPr>
                <a:xfrm>
                  <a:off x="9363620" y="1831738"/>
                  <a:ext cx="371477" cy="371472"/>
                </a:xfrm>
                <a:custGeom>
                  <a:avLst/>
                  <a:gdLst>
                    <a:gd name="connsiteX0" fmla="*/ 369094 w 371475"/>
                    <a:gd name="connsiteY0" fmla="*/ 188119 h 371475"/>
                    <a:gd name="connsiteX1" fmla="*/ 188119 w 371475"/>
                    <a:gd name="connsiteY1" fmla="*/ 369094 h 371475"/>
                    <a:gd name="connsiteX2" fmla="*/ 7144 w 371475"/>
                    <a:gd name="connsiteY2" fmla="*/ 188119 h 371475"/>
                    <a:gd name="connsiteX3" fmla="*/ 188119 w 371475"/>
                    <a:gd name="connsiteY3" fmla="*/ 7144 h 371475"/>
                    <a:gd name="connsiteX4" fmla="*/ 369094 w 371475"/>
                    <a:gd name="connsiteY4" fmla="*/ 188119 h 3714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71475" h="371475">
                      <a:moveTo>
                        <a:pt x="369094" y="188119"/>
                      </a:moveTo>
                      <a:cubicBezTo>
                        <a:pt x="369094" y="288068"/>
                        <a:pt x="288068" y="369094"/>
                        <a:pt x="188119" y="369094"/>
                      </a:cubicBezTo>
                      <a:cubicBezTo>
                        <a:pt x="88169" y="369094"/>
                        <a:pt x="7144" y="288068"/>
                        <a:pt x="7144" y="188119"/>
                      </a:cubicBezTo>
                      <a:cubicBezTo>
                        <a:pt x="7144" y="88169"/>
                        <a:pt x="88169" y="7144"/>
                        <a:pt x="188119" y="7144"/>
                      </a:cubicBezTo>
                      <a:cubicBezTo>
                        <a:pt x="288068" y="7144"/>
                        <a:pt x="369094" y="88169"/>
                        <a:pt x="369094" y="188119"/>
                      </a:cubicBezTo>
                      <a:close/>
                    </a:path>
                  </a:pathLst>
                </a:custGeom>
                <a:solidFill>
                  <a:srgbClr val="1FF524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95469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7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  <a:ea typeface="+mn-ea"/>
                    <a:cs typeface="+mn-cs"/>
                  </a:endParaRPr>
                </a:p>
              </p:txBody>
            </p:sp>
            <p:grpSp>
              <p:nvGrpSpPr>
                <p:cNvPr id="251" name="Groep 250">
                  <a:extLst>
                    <a:ext uri="{FF2B5EF4-FFF2-40B4-BE49-F238E27FC236}">
                      <a16:creationId xmlns:a16="http://schemas.microsoft.com/office/drawing/2014/main" id="{F05EF97C-79D1-4884-AA2F-3A0B52A6EBF8}"/>
                    </a:ext>
                  </a:extLst>
                </p:cNvPr>
                <p:cNvGrpSpPr/>
                <p:nvPr/>
              </p:nvGrpSpPr>
              <p:grpSpPr>
                <a:xfrm>
                  <a:off x="8987389" y="1361199"/>
                  <a:ext cx="2200275" cy="1914525"/>
                  <a:chOff x="8987389" y="1361199"/>
                  <a:chExt cx="2200275" cy="1914525"/>
                </a:xfrm>
                <a:gradFill>
                  <a:gsLst>
                    <a:gs pos="0">
                      <a:srgbClr val="9D9FA1"/>
                    </a:gs>
                    <a:gs pos="70000">
                      <a:srgbClr val="211F26"/>
                    </a:gs>
                  </a:gsLst>
                  <a:lin ang="2700000" scaled="0"/>
                </a:gradFill>
              </p:grpSpPr>
              <p:sp>
                <p:nvSpPr>
                  <p:cNvPr id="252" name="Vrije vorm: vorm 251">
                    <a:extLst>
                      <a:ext uri="{FF2B5EF4-FFF2-40B4-BE49-F238E27FC236}">
                        <a16:creationId xmlns:a16="http://schemas.microsoft.com/office/drawing/2014/main" id="{F2EDD29D-04C1-4626-991D-7853C3455946}"/>
                      </a:ext>
                    </a:extLst>
                  </p:cNvPr>
                  <p:cNvSpPr/>
                  <p:nvPr/>
                </p:nvSpPr>
                <p:spPr>
                  <a:xfrm>
                    <a:off x="8987389" y="1361199"/>
                    <a:ext cx="2200275" cy="1914525"/>
                  </a:xfrm>
                  <a:custGeom>
                    <a:avLst/>
                    <a:gdLst>
                      <a:gd name="connsiteX0" fmla="*/ 7144 w 2200275"/>
                      <a:gd name="connsiteY0" fmla="*/ 7144 h 1914525"/>
                      <a:gd name="connsiteX1" fmla="*/ 7144 w 2200275"/>
                      <a:gd name="connsiteY1" fmla="*/ 245269 h 1914525"/>
                      <a:gd name="connsiteX2" fmla="*/ 432911 w 2200275"/>
                      <a:gd name="connsiteY2" fmla="*/ 245269 h 1914525"/>
                      <a:gd name="connsiteX3" fmla="*/ 432911 w 2200275"/>
                      <a:gd name="connsiteY3" fmla="*/ 245269 h 1914525"/>
                      <a:gd name="connsiteX4" fmla="*/ 1959769 w 2200275"/>
                      <a:gd name="connsiteY4" fmla="*/ 245269 h 1914525"/>
                      <a:gd name="connsiteX5" fmla="*/ 1959769 w 2200275"/>
                      <a:gd name="connsiteY5" fmla="*/ 1674019 h 1914525"/>
                      <a:gd name="connsiteX6" fmla="*/ 245269 w 2200275"/>
                      <a:gd name="connsiteY6" fmla="*/ 1674019 h 1914525"/>
                      <a:gd name="connsiteX7" fmla="*/ 245269 w 2200275"/>
                      <a:gd name="connsiteY7" fmla="*/ 350044 h 1914525"/>
                      <a:gd name="connsiteX8" fmla="*/ 7144 w 2200275"/>
                      <a:gd name="connsiteY8" fmla="*/ 350044 h 1914525"/>
                      <a:gd name="connsiteX9" fmla="*/ 7144 w 2200275"/>
                      <a:gd name="connsiteY9" fmla="*/ 1912144 h 1914525"/>
                      <a:gd name="connsiteX10" fmla="*/ 2197894 w 2200275"/>
                      <a:gd name="connsiteY10" fmla="*/ 1912144 h 1914525"/>
                      <a:gd name="connsiteX11" fmla="*/ 2197894 w 2200275"/>
                      <a:gd name="connsiteY11" fmla="*/ 7144 h 19145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2200275" h="1914525">
                        <a:moveTo>
                          <a:pt x="7144" y="7144"/>
                        </a:moveTo>
                        <a:lnTo>
                          <a:pt x="7144" y="245269"/>
                        </a:lnTo>
                        <a:lnTo>
                          <a:pt x="432911" y="245269"/>
                        </a:lnTo>
                        <a:lnTo>
                          <a:pt x="432911" y="245269"/>
                        </a:lnTo>
                        <a:lnTo>
                          <a:pt x="1959769" y="245269"/>
                        </a:lnTo>
                        <a:lnTo>
                          <a:pt x="1959769" y="1674019"/>
                        </a:lnTo>
                        <a:lnTo>
                          <a:pt x="245269" y="1674019"/>
                        </a:lnTo>
                        <a:lnTo>
                          <a:pt x="245269" y="350044"/>
                        </a:lnTo>
                        <a:lnTo>
                          <a:pt x="7144" y="350044"/>
                        </a:lnTo>
                        <a:lnTo>
                          <a:pt x="7144" y="1912144"/>
                        </a:lnTo>
                        <a:lnTo>
                          <a:pt x="2197894" y="1912144"/>
                        </a:lnTo>
                        <a:lnTo>
                          <a:pt x="2197894" y="7144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95469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7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Segoe UI Ligh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53" name="Vrije vorm: vorm 252">
                    <a:extLst>
                      <a:ext uri="{FF2B5EF4-FFF2-40B4-BE49-F238E27FC236}">
                        <a16:creationId xmlns:a16="http://schemas.microsoft.com/office/drawing/2014/main" id="{1C84D998-51BE-4D64-920A-C7C6D6A7EF3C}"/>
                      </a:ext>
                    </a:extLst>
                  </p:cNvPr>
                  <p:cNvSpPr/>
                  <p:nvPr/>
                </p:nvSpPr>
                <p:spPr>
                  <a:xfrm>
                    <a:off x="9362668" y="1953652"/>
                    <a:ext cx="1438273" cy="885828"/>
                  </a:xfrm>
                  <a:custGeom>
                    <a:avLst/>
                    <a:gdLst>
                      <a:gd name="connsiteX0" fmla="*/ 1070134 w 1438275"/>
                      <a:gd name="connsiteY0" fmla="*/ 7144 h 885825"/>
                      <a:gd name="connsiteX1" fmla="*/ 801529 w 1438275"/>
                      <a:gd name="connsiteY1" fmla="*/ 275749 h 885825"/>
                      <a:gd name="connsiteX2" fmla="*/ 662464 w 1438275"/>
                      <a:gd name="connsiteY2" fmla="*/ 137636 h 885825"/>
                      <a:gd name="connsiteX3" fmla="*/ 7144 w 1438275"/>
                      <a:gd name="connsiteY3" fmla="*/ 784384 h 885825"/>
                      <a:gd name="connsiteX4" fmla="*/ 108109 w 1438275"/>
                      <a:gd name="connsiteY4" fmla="*/ 885349 h 885825"/>
                      <a:gd name="connsiteX5" fmla="*/ 662464 w 1438275"/>
                      <a:gd name="connsiteY5" fmla="*/ 338614 h 885825"/>
                      <a:gd name="connsiteX6" fmla="*/ 928211 w 1438275"/>
                      <a:gd name="connsiteY6" fmla="*/ 605314 h 885825"/>
                      <a:gd name="connsiteX7" fmla="*/ 1029176 w 1438275"/>
                      <a:gd name="connsiteY7" fmla="*/ 503396 h 885825"/>
                      <a:gd name="connsiteX8" fmla="*/ 902494 w 1438275"/>
                      <a:gd name="connsiteY8" fmla="*/ 376714 h 885825"/>
                      <a:gd name="connsiteX9" fmla="*/ 1070134 w 1438275"/>
                      <a:gd name="connsiteY9" fmla="*/ 209074 h 885825"/>
                      <a:gd name="connsiteX10" fmla="*/ 1337786 w 1438275"/>
                      <a:gd name="connsiteY10" fmla="*/ 480536 h 885825"/>
                      <a:gd name="connsiteX11" fmla="*/ 1438751 w 1438275"/>
                      <a:gd name="connsiteY11" fmla="*/ 378619 h 8858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438275" h="885825">
                        <a:moveTo>
                          <a:pt x="1070134" y="7144"/>
                        </a:moveTo>
                        <a:lnTo>
                          <a:pt x="801529" y="275749"/>
                        </a:lnTo>
                        <a:lnTo>
                          <a:pt x="662464" y="137636"/>
                        </a:lnTo>
                        <a:lnTo>
                          <a:pt x="7144" y="784384"/>
                        </a:lnTo>
                        <a:lnTo>
                          <a:pt x="108109" y="885349"/>
                        </a:lnTo>
                        <a:lnTo>
                          <a:pt x="662464" y="338614"/>
                        </a:lnTo>
                        <a:lnTo>
                          <a:pt x="928211" y="605314"/>
                        </a:lnTo>
                        <a:lnTo>
                          <a:pt x="1029176" y="503396"/>
                        </a:lnTo>
                        <a:lnTo>
                          <a:pt x="902494" y="376714"/>
                        </a:lnTo>
                        <a:lnTo>
                          <a:pt x="1070134" y="209074"/>
                        </a:lnTo>
                        <a:lnTo>
                          <a:pt x="1337786" y="480536"/>
                        </a:lnTo>
                        <a:lnTo>
                          <a:pt x="1438751" y="378619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95469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7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Segoe UI Light"/>
                      <a:ea typeface="+mn-ea"/>
                      <a:cs typeface="+mn-cs"/>
                    </a:endParaRPr>
                  </a:p>
                </p:txBody>
              </p:sp>
            </p:grpSp>
          </p:grpSp>
          <p:sp>
            <p:nvSpPr>
              <p:cNvPr id="249" name="Tekstvak 248">
                <a:extLst>
                  <a:ext uri="{FF2B5EF4-FFF2-40B4-BE49-F238E27FC236}">
                    <a16:creationId xmlns:a16="http://schemas.microsoft.com/office/drawing/2014/main" id="{E1873BFD-9568-48D4-A1FF-8BBC94FFDC20}"/>
                  </a:ext>
                </a:extLst>
              </p:cNvPr>
              <p:cNvSpPr txBox="1"/>
              <p:nvPr userDrawn="1"/>
            </p:nvSpPr>
            <p:spPr>
              <a:xfrm>
                <a:off x="-3563526" y="1617700"/>
                <a:ext cx="354190" cy="113727"/>
              </a:xfrm>
              <a:prstGeom prst="rect">
                <a:avLst/>
              </a:prstGeom>
              <a:noFill/>
            </p:spPr>
            <p:txBody>
              <a:bodyPr wrap="square" lIns="0" tIns="18000" rIns="0" bIns="0" rtlCol="0" anchor="t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Images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68339441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 + TEXT | 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9" name="Afbeelding 228" descr="Afbeelding met voedsel&#10;&#10;Automatisch gegenereerde beschrijving">
            <a:extLst>
              <a:ext uri="{FF2B5EF4-FFF2-40B4-BE49-F238E27FC236}">
                <a16:creationId xmlns:a16="http://schemas.microsoft.com/office/drawing/2014/main" id="{E1D62B9B-9E74-403C-B761-EB145F116AC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DD091338-B78F-4C9D-8081-A0FCD7101C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92000" y="792000"/>
            <a:ext cx="4907999" cy="416525"/>
          </a:xfrm>
        </p:spPr>
        <p:txBody>
          <a:bodyPr/>
          <a:lstStyle/>
          <a:p>
            <a:r>
              <a:rPr lang="en-GB" noProof="0" dirty="0"/>
              <a:t>Place title here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3B184817-515D-4870-8CED-0DECE6FF2FC8}"/>
              </a:ext>
            </a:extLst>
          </p:cNvPr>
          <p:cNvSpPr>
            <a:spLocks noGrp="1"/>
          </p:cNvSpPr>
          <p:nvPr>
            <p:ph type="body" orient="vert" idx="1" hasCustomPrompt="1"/>
          </p:nvPr>
        </p:nvSpPr>
        <p:spPr>
          <a:xfrm>
            <a:off x="6492000" y="1650648"/>
            <a:ext cx="4908000" cy="4098786"/>
          </a:xfrm>
        </p:spPr>
        <p:txBody>
          <a:bodyPr vert="horz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GB" noProof="0" dirty="0"/>
              <a:t>Bullet</a:t>
            </a:r>
          </a:p>
          <a:p>
            <a:pPr lvl="1"/>
            <a:r>
              <a:rPr lang="en-GB" noProof="0" dirty="0"/>
              <a:t>Sub-bullet #1</a:t>
            </a:r>
          </a:p>
          <a:p>
            <a:pPr lvl="2"/>
            <a:r>
              <a:rPr lang="en-GB" noProof="0" dirty="0"/>
              <a:t>Sub-bullet #2</a:t>
            </a:r>
          </a:p>
          <a:p>
            <a:pPr lvl="3"/>
            <a:r>
              <a:rPr lang="en-GB" noProof="0" dirty="0"/>
              <a:t>Default text</a:t>
            </a:r>
          </a:p>
          <a:p>
            <a:pPr lvl="4"/>
            <a:r>
              <a:rPr lang="en-GB" noProof="0" dirty="0"/>
              <a:t>Header #1</a:t>
            </a:r>
          </a:p>
          <a:p>
            <a:pPr lvl="5"/>
            <a:r>
              <a:rPr lang="en-GB" noProof="0" dirty="0"/>
              <a:t>Header #2</a:t>
            </a:r>
          </a:p>
          <a:p>
            <a:pPr lvl="6"/>
            <a:r>
              <a:rPr lang="en-GB" noProof="0" dirty="0"/>
              <a:t>Numeric bullet</a:t>
            </a:r>
          </a:p>
          <a:p>
            <a:pPr lvl="7"/>
            <a:r>
              <a:rPr lang="en-GB" noProof="0" dirty="0"/>
              <a:t>Alphabetical bullet</a:t>
            </a:r>
          </a:p>
          <a:p>
            <a:pPr lvl="8"/>
            <a:r>
              <a:rPr lang="en-GB" noProof="0" dirty="0"/>
              <a:t>Quote text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A9D5A26-B4B5-47D7-AE48-D5B9A7EF72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65617FF-791F-46C9-BF1B-4ACE35631CFA}" type="datetime2">
              <a:rPr kumimoji="0" lang="en-GB" sz="900" b="0" i="0" u="none" strike="noStrike" kern="1200" cap="none" spc="0" normalizeH="0" baseline="0" noProof="0" smtClean="0">
                <a:ln>
                  <a:noFill/>
                </a:ln>
                <a:solidFill>
                  <a:srgbClr val="B2B2BA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Monday, 17 November 2025</a:t>
            </a:fld>
            <a:endParaRPr kumimoji="0" lang="en-GB" sz="900" b="0" i="0" u="none" strike="noStrike" kern="1200" cap="none" spc="0" normalizeH="0" baseline="0" noProof="0" dirty="0">
              <a:ln>
                <a:noFill/>
              </a:ln>
              <a:solidFill>
                <a:srgbClr val="B2B2BA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A864317-6C6E-4970-8602-A0B2E6A8B1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srgbClr val="B2B2BA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Footer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E939907-F15D-4115-88E8-76C634F9F8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B5DC5B-6873-43DB-ADC7-B15ACCE0DFDB}" type="slidenum">
              <a:rPr kumimoji="0" lang="en-GB" sz="9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Rechthoek: afgeronde hoeken 7">
            <a:extLst>
              <a:ext uri="{FF2B5EF4-FFF2-40B4-BE49-F238E27FC236}">
                <a16:creationId xmlns:a16="http://schemas.microsoft.com/office/drawing/2014/main" id="{5D959D8B-F115-4888-9A80-A8A23D77949B}"/>
              </a:ext>
            </a:extLst>
          </p:cNvPr>
          <p:cNvSpPr/>
          <p:nvPr userDrawn="1"/>
        </p:nvSpPr>
        <p:spPr>
          <a:xfrm>
            <a:off x="0" y="-305724"/>
            <a:ext cx="6096000" cy="193944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72000" rIns="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all" spc="0" normalizeH="0" baseline="0" noProof="0" dirty="0">
                <a:ln>
                  <a:noFill/>
                </a:ln>
                <a:solidFill>
                  <a:srgbClr val="EE7D1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IMAGE + TEXT | M</a:t>
            </a:r>
          </a:p>
        </p:txBody>
      </p:sp>
      <p:sp>
        <p:nvSpPr>
          <p:cNvPr id="9" name="Tijdelijke aanduiding voor tekst 20">
            <a:extLst>
              <a:ext uri="{FF2B5EF4-FFF2-40B4-BE49-F238E27FC236}">
                <a16:creationId xmlns:a16="http://schemas.microsoft.com/office/drawing/2014/main" id="{1FE46987-7A8A-41F7-80E3-DB8E55BE76D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91999" y="1218647"/>
            <a:ext cx="4900854" cy="4530788"/>
          </a:xfrm>
          <a:solidFill>
            <a:schemeClr val="accent1"/>
          </a:solidFill>
        </p:spPr>
        <p:txBody>
          <a:bodyPr/>
          <a:lstStyle>
            <a:lvl1pPr marL="0" indent="0">
              <a:buNone/>
              <a:defRPr sz="100">
                <a:solidFill>
                  <a:schemeClr val="accent1"/>
                </a:solidFill>
              </a:defRPr>
            </a:lvl1pPr>
          </a:lstStyle>
          <a:p>
            <a:pPr lvl="0"/>
            <a:endParaRPr lang="en-GB" noProof="0" dirty="0"/>
          </a:p>
        </p:txBody>
      </p:sp>
      <p:grpSp>
        <p:nvGrpSpPr>
          <p:cNvPr id="10" name="GRID" hidden="1">
            <a:extLst>
              <a:ext uri="{FF2B5EF4-FFF2-40B4-BE49-F238E27FC236}">
                <a16:creationId xmlns:a16="http://schemas.microsoft.com/office/drawing/2014/main" id="{76D7C9E0-812D-4D76-9F25-B8C24F0CAB0B}"/>
              </a:ext>
            </a:extLst>
          </p:cNvPr>
          <p:cNvGrpSpPr/>
          <p:nvPr userDrawn="1"/>
        </p:nvGrpSpPr>
        <p:grpSpPr>
          <a:xfrm>
            <a:off x="-12032" y="0"/>
            <a:ext cx="12204032" cy="6858000"/>
            <a:chOff x="-12032" y="0"/>
            <a:chExt cx="12204032" cy="6858000"/>
          </a:xfrm>
          <a:solidFill>
            <a:schemeClr val="tx1">
              <a:alpha val="30000"/>
            </a:schemeClr>
          </a:solidFill>
        </p:grpSpPr>
        <p:sp>
          <p:nvSpPr>
            <p:cNvPr id="11" name="Rechthoek 10">
              <a:extLst>
                <a:ext uri="{FF2B5EF4-FFF2-40B4-BE49-F238E27FC236}">
                  <a16:creationId xmlns:a16="http://schemas.microsoft.com/office/drawing/2014/main" id="{89B0A192-292F-4203-BE1E-A1905564CF75}"/>
                </a:ext>
              </a:extLst>
            </p:cNvPr>
            <p:cNvSpPr/>
            <p:nvPr userDrawn="1"/>
          </p:nvSpPr>
          <p:spPr>
            <a:xfrm>
              <a:off x="0" y="0"/>
              <a:ext cx="12192000" cy="792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" name="Rechthoek 11">
              <a:extLst>
                <a:ext uri="{FF2B5EF4-FFF2-40B4-BE49-F238E27FC236}">
                  <a16:creationId xmlns:a16="http://schemas.microsoft.com/office/drawing/2014/main" id="{65E8F0E0-2B6C-4B56-94A1-CAA6C8393C19}"/>
                </a:ext>
              </a:extLst>
            </p:cNvPr>
            <p:cNvSpPr/>
            <p:nvPr userDrawn="1"/>
          </p:nvSpPr>
          <p:spPr>
            <a:xfrm>
              <a:off x="0" y="0"/>
              <a:ext cx="792000" cy="6857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Rechthoek 12">
              <a:extLst>
                <a:ext uri="{FF2B5EF4-FFF2-40B4-BE49-F238E27FC236}">
                  <a16:creationId xmlns:a16="http://schemas.microsoft.com/office/drawing/2014/main" id="{34DEACC0-6BFC-48AE-A3CD-BA9334B0E9D9}"/>
                </a:ext>
              </a:extLst>
            </p:cNvPr>
            <p:cNvSpPr/>
            <p:nvPr userDrawn="1"/>
          </p:nvSpPr>
          <p:spPr>
            <a:xfrm>
              <a:off x="0" y="1218648"/>
              <a:ext cx="12192000" cy="432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" name="Rechthoek 13">
              <a:extLst>
                <a:ext uri="{FF2B5EF4-FFF2-40B4-BE49-F238E27FC236}">
                  <a16:creationId xmlns:a16="http://schemas.microsoft.com/office/drawing/2014/main" id="{5A3E5FC2-A61B-426C-9ACB-6D8DF81F21DD}"/>
                </a:ext>
              </a:extLst>
            </p:cNvPr>
            <p:cNvSpPr/>
            <p:nvPr userDrawn="1"/>
          </p:nvSpPr>
          <p:spPr>
            <a:xfrm>
              <a:off x="0" y="6462000"/>
              <a:ext cx="12192000" cy="396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" name="Rechthoek 14">
              <a:extLst>
                <a:ext uri="{FF2B5EF4-FFF2-40B4-BE49-F238E27FC236}">
                  <a16:creationId xmlns:a16="http://schemas.microsoft.com/office/drawing/2014/main" id="{7F4A43C6-3C6F-4DFC-84BE-DDAF69582CC6}"/>
                </a:ext>
              </a:extLst>
            </p:cNvPr>
            <p:cNvSpPr/>
            <p:nvPr userDrawn="1"/>
          </p:nvSpPr>
          <p:spPr>
            <a:xfrm>
              <a:off x="11400000" y="0"/>
              <a:ext cx="792000" cy="6857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" name="Rechthoek 15">
              <a:extLst>
                <a:ext uri="{FF2B5EF4-FFF2-40B4-BE49-F238E27FC236}">
                  <a16:creationId xmlns:a16="http://schemas.microsoft.com/office/drawing/2014/main" id="{777187AF-84FD-4B64-814A-E1041CA2BA4E}"/>
                </a:ext>
              </a:extLst>
            </p:cNvPr>
            <p:cNvSpPr/>
            <p:nvPr userDrawn="1"/>
          </p:nvSpPr>
          <p:spPr>
            <a:xfrm>
              <a:off x="-12032" y="5749435"/>
              <a:ext cx="12192000" cy="432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" name="Rechthoek 16">
              <a:extLst>
                <a:ext uri="{FF2B5EF4-FFF2-40B4-BE49-F238E27FC236}">
                  <a16:creationId xmlns:a16="http://schemas.microsoft.com/office/drawing/2014/main" id="{175A01E0-B59B-4916-9F52-3FE8AB5A543D}"/>
                </a:ext>
              </a:extLst>
            </p:cNvPr>
            <p:cNvSpPr/>
            <p:nvPr userDrawn="1"/>
          </p:nvSpPr>
          <p:spPr>
            <a:xfrm>
              <a:off x="11796000" y="0"/>
              <a:ext cx="396000" cy="6857999"/>
            </a:xfrm>
            <a:prstGeom prst="rect">
              <a:avLst/>
            </a:prstGeom>
            <a:solidFill>
              <a:schemeClr val="tx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" name="Rechthoek 17">
              <a:extLst>
                <a:ext uri="{FF2B5EF4-FFF2-40B4-BE49-F238E27FC236}">
                  <a16:creationId xmlns:a16="http://schemas.microsoft.com/office/drawing/2014/main" id="{04A3D287-4235-4FC2-9663-BC2C514204BD}"/>
                </a:ext>
              </a:extLst>
            </p:cNvPr>
            <p:cNvSpPr/>
            <p:nvPr userDrawn="1"/>
          </p:nvSpPr>
          <p:spPr>
            <a:xfrm>
              <a:off x="0" y="0"/>
              <a:ext cx="12192000" cy="396000"/>
            </a:xfrm>
            <a:prstGeom prst="rect">
              <a:avLst/>
            </a:prstGeom>
            <a:solidFill>
              <a:schemeClr val="tx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" name="Rechthoek 18">
              <a:extLst>
                <a:ext uri="{FF2B5EF4-FFF2-40B4-BE49-F238E27FC236}">
                  <a16:creationId xmlns:a16="http://schemas.microsoft.com/office/drawing/2014/main" id="{B0459A68-4E9F-47AA-B3E4-4E3695C2C105}"/>
                </a:ext>
              </a:extLst>
            </p:cNvPr>
            <p:cNvSpPr/>
            <p:nvPr userDrawn="1"/>
          </p:nvSpPr>
          <p:spPr>
            <a:xfrm>
              <a:off x="0" y="0"/>
              <a:ext cx="396000" cy="6857999"/>
            </a:xfrm>
            <a:prstGeom prst="rect">
              <a:avLst/>
            </a:prstGeom>
            <a:solidFill>
              <a:schemeClr val="tx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" name="Rechthoek 21">
              <a:extLst>
                <a:ext uri="{FF2B5EF4-FFF2-40B4-BE49-F238E27FC236}">
                  <a16:creationId xmlns:a16="http://schemas.microsoft.com/office/drawing/2014/main" id="{B9893B5D-8E80-4F6B-B50D-D784C310D2BE}"/>
                </a:ext>
              </a:extLst>
            </p:cNvPr>
            <p:cNvSpPr/>
            <p:nvPr userDrawn="1"/>
          </p:nvSpPr>
          <p:spPr>
            <a:xfrm>
              <a:off x="5700000" y="0"/>
              <a:ext cx="792000" cy="6857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" name="Rechthoek 22">
              <a:extLst>
                <a:ext uri="{FF2B5EF4-FFF2-40B4-BE49-F238E27FC236}">
                  <a16:creationId xmlns:a16="http://schemas.microsoft.com/office/drawing/2014/main" id="{0B8CFAD0-7B2A-4AE1-8484-5CB839C7BC80}"/>
                </a:ext>
              </a:extLst>
            </p:cNvPr>
            <p:cNvSpPr/>
            <p:nvPr userDrawn="1"/>
          </p:nvSpPr>
          <p:spPr>
            <a:xfrm>
              <a:off x="5296854" y="0"/>
              <a:ext cx="396000" cy="6857999"/>
            </a:xfrm>
            <a:prstGeom prst="rect">
              <a:avLst/>
            </a:prstGeom>
            <a:solidFill>
              <a:schemeClr val="tx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1" name="Tijdelijke aanduiding voor afbeelding 16">
            <a:extLst>
              <a:ext uri="{FF2B5EF4-FFF2-40B4-BE49-F238E27FC236}">
                <a16:creationId xmlns:a16="http://schemas.microsoft.com/office/drawing/2014/main" id="{FB23358F-8060-4ADD-B81E-8239D184E7A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88854" y="393918"/>
            <a:ext cx="4908000" cy="4959518"/>
          </a:xfrm>
          <a:solidFill>
            <a:schemeClr val="bg1">
              <a:lumMod val="95000"/>
            </a:schemeClr>
          </a:solidFill>
        </p:spPr>
        <p:txBody>
          <a:bodyPr lIns="432000" tIns="0" rIns="432000" bIns="1080000" anchor="ctr" anchorCtr="0"/>
          <a:lstStyle>
            <a:lvl1pPr marL="0" indent="0" algn="ctr">
              <a:buNone/>
              <a:defRPr sz="1200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GB" noProof="0" dirty="0"/>
              <a:t>Select this placeholder, go to the tab ‘</a:t>
            </a:r>
            <a:r>
              <a:rPr lang="en-GB" noProof="0" dirty="0" err="1"/>
              <a:t>Slidebuilder</a:t>
            </a:r>
            <a:r>
              <a:rPr lang="en-GB" noProof="0" dirty="0"/>
              <a:t>’, click on ‘Images’, select the preferred image and click on ‘Insert’.</a:t>
            </a:r>
          </a:p>
        </p:txBody>
      </p:sp>
      <p:grpSp>
        <p:nvGrpSpPr>
          <p:cNvPr id="230" name="Groep 229">
            <a:extLst>
              <a:ext uri="{FF2B5EF4-FFF2-40B4-BE49-F238E27FC236}">
                <a16:creationId xmlns:a16="http://schemas.microsoft.com/office/drawing/2014/main" id="{C67D661D-56C4-43B7-9BD6-267D22BE74E5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860556" y="6258695"/>
            <a:ext cx="683444" cy="144000"/>
            <a:chOff x="4148137" y="3019425"/>
            <a:chExt cx="3898201" cy="821340"/>
          </a:xfrm>
        </p:grpSpPr>
        <p:sp>
          <p:nvSpPr>
            <p:cNvPr id="231" name="Vrije vorm: vorm 230">
              <a:extLst>
                <a:ext uri="{FF2B5EF4-FFF2-40B4-BE49-F238E27FC236}">
                  <a16:creationId xmlns:a16="http://schemas.microsoft.com/office/drawing/2014/main" id="{F43615DE-B6F9-4CB6-861B-D72D39AAF58D}"/>
                </a:ext>
              </a:extLst>
            </p:cNvPr>
            <p:cNvSpPr/>
            <p:nvPr/>
          </p:nvSpPr>
          <p:spPr>
            <a:xfrm>
              <a:off x="6513575" y="3373088"/>
              <a:ext cx="645890" cy="439673"/>
            </a:xfrm>
            <a:custGeom>
              <a:avLst/>
              <a:gdLst>
                <a:gd name="connsiteX0" fmla="*/ 576834 w 645890"/>
                <a:gd name="connsiteY0" fmla="*/ 208693 h 439673"/>
                <a:gd name="connsiteX1" fmla="*/ 570071 w 645890"/>
                <a:gd name="connsiteY1" fmla="*/ 222218 h 439673"/>
                <a:gd name="connsiteX2" fmla="*/ 496157 w 645890"/>
                <a:gd name="connsiteY2" fmla="*/ 329470 h 439673"/>
                <a:gd name="connsiteX3" fmla="*/ 496157 w 645890"/>
                <a:gd name="connsiteY3" fmla="*/ 329470 h 439673"/>
                <a:gd name="connsiteX4" fmla="*/ 380047 w 645890"/>
                <a:gd name="connsiteY4" fmla="*/ 356806 h 439673"/>
                <a:gd name="connsiteX5" fmla="*/ 300704 w 645890"/>
                <a:gd name="connsiteY5" fmla="*/ 340328 h 439673"/>
                <a:gd name="connsiteX6" fmla="*/ 298609 w 645890"/>
                <a:gd name="connsiteY6" fmla="*/ 272320 h 439673"/>
                <a:gd name="connsiteX7" fmla="*/ 300323 w 645890"/>
                <a:gd name="connsiteY7" fmla="*/ 263366 h 439673"/>
                <a:gd name="connsiteX8" fmla="*/ 334137 w 645890"/>
                <a:gd name="connsiteY8" fmla="*/ 87725 h 439673"/>
                <a:gd name="connsiteX9" fmla="*/ 395573 w 645890"/>
                <a:gd name="connsiteY9" fmla="*/ 87725 h 439673"/>
                <a:gd name="connsiteX10" fmla="*/ 472916 w 645890"/>
                <a:gd name="connsiteY10" fmla="*/ 167068 h 439673"/>
                <a:gd name="connsiteX11" fmla="*/ 471583 w 645890"/>
                <a:gd name="connsiteY11" fmla="*/ 181832 h 439673"/>
                <a:gd name="connsiteX12" fmla="*/ 542735 w 645890"/>
                <a:gd name="connsiteY12" fmla="*/ 181832 h 439673"/>
                <a:gd name="connsiteX13" fmla="*/ 577596 w 645890"/>
                <a:gd name="connsiteY13" fmla="*/ 0 h 439673"/>
                <a:gd name="connsiteX14" fmla="*/ 561118 w 645890"/>
                <a:gd name="connsiteY14" fmla="*/ 0 h 439673"/>
                <a:gd name="connsiteX15" fmla="*/ 177451 w 645890"/>
                <a:gd name="connsiteY15" fmla="*/ 0 h 439673"/>
                <a:gd name="connsiteX16" fmla="*/ 129159 w 645890"/>
                <a:gd name="connsiteY16" fmla="*/ 251650 h 439673"/>
                <a:gd name="connsiteX17" fmla="*/ 29051 w 645890"/>
                <a:gd name="connsiteY17" fmla="*/ 371380 h 439673"/>
                <a:gd name="connsiteX18" fmla="*/ 14669 w 645890"/>
                <a:gd name="connsiteY18" fmla="*/ 372618 h 439673"/>
                <a:gd name="connsiteX19" fmla="*/ 0 w 645890"/>
                <a:gd name="connsiteY19" fmla="*/ 439674 h 439673"/>
                <a:gd name="connsiteX20" fmla="*/ 563975 w 645890"/>
                <a:gd name="connsiteY20" fmla="*/ 439674 h 439673"/>
                <a:gd name="connsiteX21" fmla="*/ 569214 w 645890"/>
                <a:gd name="connsiteY21" fmla="*/ 427672 h 439673"/>
                <a:gd name="connsiteX22" fmla="*/ 640366 w 645890"/>
                <a:gd name="connsiteY22" fmla="*/ 237935 h 439673"/>
                <a:gd name="connsiteX23" fmla="*/ 645890 w 645890"/>
                <a:gd name="connsiteY23" fmla="*/ 222218 h 439673"/>
                <a:gd name="connsiteX24" fmla="*/ 576834 w 645890"/>
                <a:gd name="connsiteY24" fmla="*/ 208693 h 4396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645890" h="439673">
                  <a:moveTo>
                    <a:pt x="576834" y="208693"/>
                  </a:moveTo>
                  <a:lnTo>
                    <a:pt x="570071" y="222218"/>
                  </a:lnTo>
                  <a:cubicBezTo>
                    <a:pt x="545497" y="271367"/>
                    <a:pt x="521303" y="306514"/>
                    <a:pt x="496157" y="329470"/>
                  </a:cubicBezTo>
                  <a:lnTo>
                    <a:pt x="496157" y="329470"/>
                  </a:lnTo>
                  <a:cubicBezTo>
                    <a:pt x="482441" y="341947"/>
                    <a:pt x="451295" y="356806"/>
                    <a:pt x="380047" y="356806"/>
                  </a:cubicBezTo>
                  <a:cubicBezTo>
                    <a:pt x="333185" y="356806"/>
                    <a:pt x="310229" y="352044"/>
                    <a:pt x="300704" y="340328"/>
                  </a:cubicBezTo>
                  <a:cubicBezTo>
                    <a:pt x="292418" y="330041"/>
                    <a:pt x="291751" y="311277"/>
                    <a:pt x="298609" y="272320"/>
                  </a:cubicBezTo>
                  <a:cubicBezTo>
                    <a:pt x="299085" y="269462"/>
                    <a:pt x="299656" y="266414"/>
                    <a:pt x="300323" y="263366"/>
                  </a:cubicBezTo>
                  <a:cubicBezTo>
                    <a:pt x="300323" y="263366"/>
                    <a:pt x="325279" y="133445"/>
                    <a:pt x="334137" y="87725"/>
                  </a:cubicBezTo>
                  <a:cubicBezTo>
                    <a:pt x="354235" y="87725"/>
                    <a:pt x="395573" y="87725"/>
                    <a:pt x="395573" y="87725"/>
                  </a:cubicBezTo>
                  <a:cubicBezTo>
                    <a:pt x="479870" y="87725"/>
                    <a:pt x="479870" y="87725"/>
                    <a:pt x="472916" y="167068"/>
                  </a:cubicBezTo>
                  <a:lnTo>
                    <a:pt x="471583" y="181832"/>
                  </a:lnTo>
                  <a:lnTo>
                    <a:pt x="542735" y="181832"/>
                  </a:lnTo>
                  <a:lnTo>
                    <a:pt x="577596" y="0"/>
                  </a:lnTo>
                  <a:lnTo>
                    <a:pt x="561118" y="0"/>
                  </a:lnTo>
                  <a:lnTo>
                    <a:pt x="177451" y="0"/>
                  </a:lnTo>
                  <a:lnTo>
                    <a:pt x="129159" y="251650"/>
                  </a:lnTo>
                  <a:cubicBezTo>
                    <a:pt x="107156" y="365093"/>
                    <a:pt x="102584" y="365379"/>
                    <a:pt x="29051" y="371380"/>
                  </a:cubicBezTo>
                  <a:lnTo>
                    <a:pt x="14669" y="372618"/>
                  </a:lnTo>
                  <a:lnTo>
                    <a:pt x="0" y="439674"/>
                  </a:lnTo>
                  <a:lnTo>
                    <a:pt x="563975" y="439674"/>
                  </a:lnTo>
                  <a:lnTo>
                    <a:pt x="569214" y="427672"/>
                  </a:lnTo>
                  <a:cubicBezTo>
                    <a:pt x="589883" y="381191"/>
                    <a:pt x="635222" y="252413"/>
                    <a:pt x="640366" y="237935"/>
                  </a:cubicBezTo>
                  <a:lnTo>
                    <a:pt x="645890" y="222218"/>
                  </a:lnTo>
                  <a:lnTo>
                    <a:pt x="576834" y="208693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2" name="Vrije vorm: vorm 231">
              <a:extLst>
                <a:ext uri="{FF2B5EF4-FFF2-40B4-BE49-F238E27FC236}">
                  <a16:creationId xmlns:a16="http://schemas.microsoft.com/office/drawing/2014/main" id="{21815C7E-55D3-4F17-9BF6-86B59F23215B}"/>
                </a:ext>
              </a:extLst>
            </p:cNvPr>
            <p:cNvSpPr/>
            <p:nvPr/>
          </p:nvSpPr>
          <p:spPr>
            <a:xfrm>
              <a:off x="4148137" y="3019425"/>
              <a:ext cx="775906" cy="794385"/>
            </a:xfrm>
            <a:custGeom>
              <a:avLst/>
              <a:gdLst>
                <a:gd name="connsiteX0" fmla="*/ 449675 w 775906"/>
                <a:gd name="connsiteY0" fmla="*/ 0 h 794385"/>
                <a:gd name="connsiteX1" fmla="*/ 138779 w 775906"/>
                <a:gd name="connsiteY1" fmla="*/ 125825 h 794385"/>
                <a:gd name="connsiteX2" fmla="*/ 0 w 775906"/>
                <a:gd name="connsiteY2" fmla="*/ 462820 h 794385"/>
                <a:gd name="connsiteX3" fmla="*/ 328517 w 775906"/>
                <a:gd name="connsiteY3" fmla="*/ 794385 h 794385"/>
                <a:gd name="connsiteX4" fmla="*/ 638080 w 775906"/>
                <a:gd name="connsiteY4" fmla="*/ 668369 h 794385"/>
                <a:gd name="connsiteX5" fmla="*/ 775907 w 775906"/>
                <a:gd name="connsiteY5" fmla="*/ 336137 h 794385"/>
                <a:gd name="connsiteX6" fmla="*/ 449675 w 775906"/>
                <a:gd name="connsiteY6" fmla="*/ 0 h 794385"/>
                <a:gd name="connsiteX7" fmla="*/ 304991 w 775906"/>
                <a:gd name="connsiteY7" fmla="*/ 157353 h 794385"/>
                <a:gd name="connsiteX8" fmla="*/ 429387 w 775906"/>
                <a:gd name="connsiteY8" fmla="*/ 101441 h 794385"/>
                <a:gd name="connsiteX9" fmla="*/ 586169 w 775906"/>
                <a:gd name="connsiteY9" fmla="*/ 328136 h 794385"/>
                <a:gd name="connsiteX10" fmla="*/ 472916 w 775906"/>
                <a:gd name="connsiteY10" fmla="*/ 637413 h 794385"/>
                <a:gd name="connsiteX11" fmla="*/ 347663 w 775906"/>
                <a:gd name="connsiteY11" fmla="*/ 692944 h 794385"/>
                <a:gd name="connsiteX12" fmla="*/ 189738 w 775906"/>
                <a:gd name="connsiteY12" fmla="*/ 471488 h 794385"/>
                <a:gd name="connsiteX13" fmla="*/ 304991 w 775906"/>
                <a:gd name="connsiteY13" fmla="*/ 157353 h 7943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75906" h="794385">
                  <a:moveTo>
                    <a:pt x="449675" y="0"/>
                  </a:moveTo>
                  <a:cubicBezTo>
                    <a:pt x="331661" y="0"/>
                    <a:pt x="221266" y="44672"/>
                    <a:pt x="138779" y="125825"/>
                  </a:cubicBezTo>
                  <a:cubicBezTo>
                    <a:pt x="50578" y="212693"/>
                    <a:pt x="0" y="335566"/>
                    <a:pt x="0" y="462820"/>
                  </a:cubicBezTo>
                  <a:cubicBezTo>
                    <a:pt x="0" y="664274"/>
                    <a:pt x="128969" y="794385"/>
                    <a:pt x="328517" y="794385"/>
                  </a:cubicBezTo>
                  <a:cubicBezTo>
                    <a:pt x="445580" y="794385"/>
                    <a:pt x="555498" y="749618"/>
                    <a:pt x="638080" y="668369"/>
                  </a:cubicBezTo>
                  <a:cubicBezTo>
                    <a:pt x="725710" y="582073"/>
                    <a:pt x="775907" y="461010"/>
                    <a:pt x="775907" y="336137"/>
                  </a:cubicBezTo>
                  <a:cubicBezTo>
                    <a:pt x="775907" y="138208"/>
                    <a:pt x="641795" y="0"/>
                    <a:pt x="449675" y="0"/>
                  </a:cubicBezTo>
                  <a:close/>
                  <a:moveTo>
                    <a:pt x="304991" y="157353"/>
                  </a:moveTo>
                  <a:cubicBezTo>
                    <a:pt x="342614" y="120301"/>
                    <a:pt x="384524" y="101441"/>
                    <a:pt x="429387" y="101441"/>
                  </a:cubicBezTo>
                  <a:cubicBezTo>
                    <a:pt x="534829" y="101441"/>
                    <a:pt x="586169" y="175546"/>
                    <a:pt x="586169" y="328136"/>
                  </a:cubicBezTo>
                  <a:cubicBezTo>
                    <a:pt x="586169" y="448247"/>
                    <a:pt x="541687" y="569690"/>
                    <a:pt x="472916" y="637413"/>
                  </a:cubicBezTo>
                  <a:cubicBezTo>
                    <a:pt x="435483" y="674275"/>
                    <a:pt x="393383" y="692944"/>
                    <a:pt x="347663" y="692944"/>
                  </a:cubicBezTo>
                  <a:cubicBezTo>
                    <a:pt x="247364" y="692944"/>
                    <a:pt x="189738" y="612267"/>
                    <a:pt x="189738" y="471488"/>
                  </a:cubicBezTo>
                  <a:cubicBezTo>
                    <a:pt x="189738" y="349663"/>
                    <a:pt x="234982" y="226314"/>
                    <a:pt x="304991" y="157353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3" name="Vrije vorm: vorm 232">
              <a:extLst>
                <a:ext uri="{FF2B5EF4-FFF2-40B4-BE49-F238E27FC236}">
                  <a16:creationId xmlns:a16="http://schemas.microsoft.com/office/drawing/2014/main" id="{93862052-8486-4D85-870F-5F3133E0F2AE}"/>
                </a:ext>
              </a:extLst>
            </p:cNvPr>
            <p:cNvSpPr/>
            <p:nvPr/>
          </p:nvSpPr>
          <p:spPr>
            <a:xfrm>
              <a:off x="5871495" y="3023806"/>
              <a:ext cx="1355026" cy="788860"/>
            </a:xfrm>
            <a:custGeom>
              <a:avLst/>
              <a:gdLst>
                <a:gd name="connsiteX0" fmla="*/ 1352455 w 1355026"/>
                <a:gd name="connsiteY0" fmla="*/ 16002 h 788860"/>
                <a:gd name="connsiteX1" fmla="*/ 1355027 w 1355026"/>
                <a:gd name="connsiteY1" fmla="*/ 0 h 788860"/>
                <a:gd name="connsiteX2" fmla="*/ 1339025 w 1355026"/>
                <a:gd name="connsiteY2" fmla="*/ 0 h 788860"/>
                <a:gd name="connsiteX3" fmla="*/ 1310354 w 1355026"/>
                <a:gd name="connsiteY3" fmla="*/ 0 h 788860"/>
                <a:gd name="connsiteX4" fmla="*/ 1303973 w 1355026"/>
                <a:gd name="connsiteY4" fmla="*/ 6096 h 788860"/>
                <a:gd name="connsiteX5" fmla="*/ 1259491 w 1355026"/>
                <a:gd name="connsiteY5" fmla="*/ 28004 h 788860"/>
                <a:gd name="connsiteX6" fmla="*/ 152210 w 1355026"/>
                <a:gd name="connsiteY6" fmla="*/ 28004 h 788860"/>
                <a:gd name="connsiteX7" fmla="*/ 112014 w 1355026"/>
                <a:gd name="connsiteY7" fmla="*/ 7715 h 788860"/>
                <a:gd name="connsiteX8" fmla="*/ 108585 w 1355026"/>
                <a:gd name="connsiteY8" fmla="*/ 0 h 788860"/>
                <a:gd name="connsiteX9" fmla="*/ 63341 w 1355026"/>
                <a:gd name="connsiteY9" fmla="*/ 0 h 788860"/>
                <a:gd name="connsiteX10" fmla="*/ 29051 w 1355026"/>
                <a:gd name="connsiteY10" fmla="*/ 134588 h 788860"/>
                <a:gd name="connsiteX11" fmla="*/ 0 w 1355026"/>
                <a:gd name="connsiteY11" fmla="*/ 246602 h 788860"/>
                <a:gd name="connsiteX12" fmla="*/ 17621 w 1355026"/>
                <a:gd name="connsiteY12" fmla="*/ 246507 h 788860"/>
                <a:gd name="connsiteX13" fmla="*/ 70390 w 1355026"/>
                <a:gd name="connsiteY13" fmla="*/ 246507 h 788860"/>
                <a:gd name="connsiteX14" fmla="*/ 75724 w 1355026"/>
                <a:gd name="connsiteY14" fmla="*/ 234410 h 788860"/>
                <a:gd name="connsiteX15" fmla="*/ 118396 w 1355026"/>
                <a:gd name="connsiteY15" fmla="*/ 158115 h 788860"/>
                <a:gd name="connsiteX16" fmla="*/ 124968 w 1355026"/>
                <a:gd name="connsiteY16" fmla="*/ 148685 h 788860"/>
                <a:gd name="connsiteX17" fmla="*/ 264986 w 1355026"/>
                <a:gd name="connsiteY17" fmla="*/ 144018 h 788860"/>
                <a:gd name="connsiteX18" fmla="*/ 181451 w 1355026"/>
                <a:gd name="connsiteY18" fmla="*/ 601123 h 788860"/>
                <a:gd name="connsiteX19" fmla="*/ 71533 w 1355026"/>
                <a:gd name="connsiteY19" fmla="*/ 720757 h 788860"/>
                <a:gd name="connsiteX20" fmla="*/ 56483 w 1355026"/>
                <a:gd name="connsiteY20" fmla="*/ 721805 h 788860"/>
                <a:gd name="connsiteX21" fmla="*/ 43815 w 1355026"/>
                <a:gd name="connsiteY21" fmla="*/ 788861 h 788860"/>
                <a:gd name="connsiteX22" fmla="*/ 432626 w 1355026"/>
                <a:gd name="connsiteY22" fmla="*/ 788861 h 788860"/>
                <a:gd name="connsiteX23" fmla="*/ 445199 w 1355026"/>
                <a:gd name="connsiteY23" fmla="*/ 721709 h 788860"/>
                <a:gd name="connsiteX24" fmla="*/ 430054 w 1355026"/>
                <a:gd name="connsiteY24" fmla="*/ 720662 h 788860"/>
                <a:gd name="connsiteX25" fmla="*/ 348996 w 1355026"/>
                <a:gd name="connsiteY25" fmla="*/ 632460 h 788860"/>
                <a:gd name="connsiteX26" fmla="*/ 354902 w 1355026"/>
                <a:gd name="connsiteY26" fmla="*/ 601504 h 788860"/>
                <a:gd name="connsiteX27" fmla="*/ 447104 w 1355026"/>
                <a:gd name="connsiteY27" fmla="*/ 138017 h 788860"/>
                <a:gd name="connsiteX28" fmla="*/ 1220724 w 1355026"/>
                <a:gd name="connsiteY28" fmla="*/ 138017 h 788860"/>
                <a:gd name="connsiteX29" fmla="*/ 1228630 w 1355026"/>
                <a:gd name="connsiteY29" fmla="*/ 140589 h 788860"/>
                <a:gd name="connsiteX30" fmla="*/ 1250347 w 1355026"/>
                <a:gd name="connsiteY30" fmla="*/ 232220 h 788860"/>
                <a:gd name="connsiteX31" fmla="*/ 1249585 w 1355026"/>
                <a:gd name="connsiteY31" fmla="*/ 247650 h 788860"/>
                <a:gd name="connsiteX32" fmla="*/ 1321403 w 1355026"/>
                <a:gd name="connsiteY32" fmla="*/ 241649 h 788860"/>
                <a:gd name="connsiteX33" fmla="*/ 1327880 w 1355026"/>
                <a:gd name="connsiteY33" fmla="*/ 192977 h 788860"/>
                <a:gd name="connsiteX34" fmla="*/ 1352455 w 1355026"/>
                <a:gd name="connsiteY34" fmla="*/ 16002 h 7888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1355026" h="788860">
                  <a:moveTo>
                    <a:pt x="1352455" y="16002"/>
                  </a:moveTo>
                  <a:lnTo>
                    <a:pt x="1355027" y="0"/>
                  </a:lnTo>
                  <a:lnTo>
                    <a:pt x="1339025" y="0"/>
                  </a:lnTo>
                  <a:lnTo>
                    <a:pt x="1310354" y="0"/>
                  </a:lnTo>
                  <a:lnTo>
                    <a:pt x="1303973" y="6096"/>
                  </a:lnTo>
                  <a:cubicBezTo>
                    <a:pt x="1283208" y="25908"/>
                    <a:pt x="1281018" y="28004"/>
                    <a:pt x="1259491" y="28004"/>
                  </a:cubicBezTo>
                  <a:lnTo>
                    <a:pt x="152210" y="28004"/>
                  </a:lnTo>
                  <a:cubicBezTo>
                    <a:pt x="124682" y="28004"/>
                    <a:pt x="120206" y="26765"/>
                    <a:pt x="112014" y="7715"/>
                  </a:cubicBezTo>
                  <a:lnTo>
                    <a:pt x="108585" y="0"/>
                  </a:lnTo>
                  <a:lnTo>
                    <a:pt x="63341" y="0"/>
                  </a:lnTo>
                  <a:lnTo>
                    <a:pt x="29051" y="134588"/>
                  </a:lnTo>
                  <a:lnTo>
                    <a:pt x="0" y="246602"/>
                  </a:lnTo>
                  <a:lnTo>
                    <a:pt x="17621" y="246507"/>
                  </a:lnTo>
                  <a:lnTo>
                    <a:pt x="70390" y="246507"/>
                  </a:lnTo>
                  <a:lnTo>
                    <a:pt x="75724" y="234410"/>
                  </a:lnTo>
                  <a:cubicBezTo>
                    <a:pt x="94679" y="191453"/>
                    <a:pt x="107252" y="173736"/>
                    <a:pt x="118396" y="158115"/>
                  </a:cubicBezTo>
                  <a:cubicBezTo>
                    <a:pt x="118396" y="158115"/>
                    <a:pt x="122492" y="152210"/>
                    <a:pt x="124968" y="148685"/>
                  </a:cubicBezTo>
                  <a:cubicBezTo>
                    <a:pt x="139351" y="141923"/>
                    <a:pt x="205073" y="140970"/>
                    <a:pt x="264986" y="144018"/>
                  </a:cubicBezTo>
                  <a:cubicBezTo>
                    <a:pt x="259652" y="173069"/>
                    <a:pt x="181451" y="601123"/>
                    <a:pt x="181451" y="601123"/>
                  </a:cubicBezTo>
                  <a:cubicBezTo>
                    <a:pt x="159353" y="714470"/>
                    <a:pt x="156115" y="714756"/>
                    <a:pt x="71533" y="720757"/>
                  </a:cubicBezTo>
                  <a:lnTo>
                    <a:pt x="56483" y="721805"/>
                  </a:lnTo>
                  <a:lnTo>
                    <a:pt x="43815" y="788861"/>
                  </a:lnTo>
                  <a:lnTo>
                    <a:pt x="432626" y="788861"/>
                  </a:lnTo>
                  <a:lnTo>
                    <a:pt x="445199" y="721709"/>
                  </a:lnTo>
                  <a:lnTo>
                    <a:pt x="430054" y="720662"/>
                  </a:lnTo>
                  <a:cubicBezTo>
                    <a:pt x="346043" y="715232"/>
                    <a:pt x="334518" y="714375"/>
                    <a:pt x="348996" y="632460"/>
                  </a:cubicBezTo>
                  <a:cubicBezTo>
                    <a:pt x="350615" y="623221"/>
                    <a:pt x="352711" y="612934"/>
                    <a:pt x="354902" y="601504"/>
                  </a:cubicBezTo>
                  <a:cubicBezTo>
                    <a:pt x="354902" y="601504"/>
                    <a:pt x="441198" y="167640"/>
                    <a:pt x="447104" y="138017"/>
                  </a:cubicBezTo>
                  <a:cubicBezTo>
                    <a:pt x="477393" y="138017"/>
                    <a:pt x="1216152" y="138017"/>
                    <a:pt x="1220724" y="138017"/>
                  </a:cubicBezTo>
                  <a:cubicBezTo>
                    <a:pt x="1223772" y="139065"/>
                    <a:pt x="1228630" y="140589"/>
                    <a:pt x="1228630" y="140589"/>
                  </a:cubicBezTo>
                  <a:cubicBezTo>
                    <a:pt x="1244441" y="145161"/>
                    <a:pt x="1254919" y="148209"/>
                    <a:pt x="1250347" y="232220"/>
                  </a:cubicBezTo>
                  <a:lnTo>
                    <a:pt x="1249585" y="247650"/>
                  </a:lnTo>
                  <a:lnTo>
                    <a:pt x="1321403" y="241649"/>
                  </a:lnTo>
                  <a:lnTo>
                    <a:pt x="1327880" y="192977"/>
                  </a:lnTo>
                  <a:cubicBezTo>
                    <a:pt x="1336548" y="125635"/>
                    <a:pt x="1345787" y="56102"/>
                    <a:pt x="1352455" y="16002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4" name="Vrije vorm: vorm 233">
              <a:extLst>
                <a:ext uri="{FF2B5EF4-FFF2-40B4-BE49-F238E27FC236}">
                  <a16:creationId xmlns:a16="http://schemas.microsoft.com/office/drawing/2014/main" id="{B1AE00C0-0ACC-4281-900E-58ADCB2B4602}"/>
                </a:ext>
              </a:extLst>
            </p:cNvPr>
            <p:cNvSpPr/>
            <p:nvPr/>
          </p:nvSpPr>
          <p:spPr>
            <a:xfrm>
              <a:off x="7321581" y="3041427"/>
              <a:ext cx="724757" cy="794480"/>
            </a:xfrm>
            <a:custGeom>
              <a:avLst/>
              <a:gdLst>
                <a:gd name="connsiteX0" fmla="*/ 657225 w 724757"/>
                <a:gd name="connsiteY0" fmla="*/ 546545 h 794480"/>
                <a:gd name="connsiteX1" fmla="*/ 604075 w 724757"/>
                <a:gd name="connsiteY1" fmla="*/ 528828 h 794480"/>
                <a:gd name="connsiteX2" fmla="*/ 595884 w 724757"/>
                <a:gd name="connsiteY2" fmla="*/ 541782 h 794480"/>
                <a:gd name="connsiteX3" fmla="*/ 368998 w 724757"/>
                <a:gd name="connsiteY3" fmla="*/ 711708 h 794480"/>
                <a:gd name="connsiteX4" fmla="*/ 192024 w 724757"/>
                <a:gd name="connsiteY4" fmla="*/ 448342 h 794480"/>
                <a:gd name="connsiteX5" fmla="*/ 301657 w 724757"/>
                <a:gd name="connsiteY5" fmla="*/ 162020 h 794480"/>
                <a:gd name="connsiteX6" fmla="*/ 489966 w 724757"/>
                <a:gd name="connsiteY6" fmla="*/ 82868 h 794480"/>
                <a:gd name="connsiteX7" fmla="*/ 639985 w 724757"/>
                <a:gd name="connsiteY7" fmla="*/ 235268 h 794480"/>
                <a:gd name="connsiteX8" fmla="*/ 640937 w 724757"/>
                <a:gd name="connsiteY8" fmla="*/ 248317 h 794480"/>
                <a:gd name="connsiteX9" fmla="*/ 711803 w 724757"/>
                <a:gd name="connsiteY9" fmla="*/ 244316 h 794480"/>
                <a:gd name="connsiteX10" fmla="*/ 713041 w 724757"/>
                <a:gd name="connsiteY10" fmla="*/ 227552 h 794480"/>
                <a:gd name="connsiteX11" fmla="*/ 724376 w 724757"/>
                <a:gd name="connsiteY11" fmla="*/ 45339 h 794480"/>
                <a:gd name="connsiteX12" fmla="*/ 724757 w 724757"/>
                <a:gd name="connsiteY12" fmla="*/ 34957 h 794480"/>
                <a:gd name="connsiteX13" fmla="*/ 715232 w 724757"/>
                <a:gd name="connsiteY13" fmla="*/ 32099 h 794480"/>
                <a:gd name="connsiteX14" fmla="*/ 511302 w 724757"/>
                <a:gd name="connsiteY14" fmla="*/ 0 h 794480"/>
                <a:gd name="connsiteX15" fmla="*/ 132112 w 724757"/>
                <a:gd name="connsiteY15" fmla="*/ 147161 h 794480"/>
                <a:gd name="connsiteX16" fmla="*/ 0 w 724757"/>
                <a:gd name="connsiteY16" fmla="*/ 467297 h 794480"/>
                <a:gd name="connsiteX17" fmla="*/ 350901 w 724757"/>
                <a:gd name="connsiteY17" fmla="*/ 794480 h 794480"/>
                <a:gd name="connsiteX18" fmla="*/ 548735 w 724757"/>
                <a:gd name="connsiteY18" fmla="*/ 766001 h 794480"/>
                <a:gd name="connsiteX19" fmla="*/ 570643 w 724757"/>
                <a:gd name="connsiteY19" fmla="*/ 760476 h 794480"/>
                <a:gd name="connsiteX20" fmla="*/ 575024 w 724757"/>
                <a:gd name="connsiteY20" fmla="*/ 752856 h 794480"/>
                <a:gd name="connsiteX21" fmla="*/ 635794 w 724757"/>
                <a:gd name="connsiteY21" fmla="*/ 627983 h 794480"/>
                <a:gd name="connsiteX22" fmla="*/ 671322 w 724757"/>
                <a:gd name="connsiteY22" fmla="*/ 551688 h 794480"/>
                <a:gd name="connsiteX23" fmla="*/ 657225 w 724757"/>
                <a:gd name="connsiteY23" fmla="*/ 546545 h 794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724757" h="794480">
                  <a:moveTo>
                    <a:pt x="657225" y="546545"/>
                  </a:moveTo>
                  <a:lnTo>
                    <a:pt x="604075" y="528828"/>
                  </a:lnTo>
                  <a:lnTo>
                    <a:pt x="595884" y="541782"/>
                  </a:lnTo>
                  <a:cubicBezTo>
                    <a:pt x="517874" y="664083"/>
                    <a:pt x="454247" y="711708"/>
                    <a:pt x="368998" y="711708"/>
                  </a:cubicBezTo>
                  <a:cubicBezTo>
                    <a:pt x="222694" y="711708"/>
                    <a:pt x="192024" y="568452"/>
                    <a:pt x="192024" y="448342"/>
                  </a:cubicBezTo>
                  <a:cubicBezTo>
                    <a:pt x="192024" y="334994"/>
                    <a:pt x="231934" y="230600"/>
                    <a:pt x="301657" y="162020"/>
                  </a:cubicBezTo>
                  <a:cubicBezTo>
                    <a:pt x="354234" y="110204"/>
                    <a:pt x="419386" y="82868"/>
                    <a:pt x="489966" y="82868"/>
                  </a:cubicBezTo>
                  <a:cubicBezTo>
                    <a:pt x="587788" y="82868"/>
                    <a:pt x="632650" y="128492"/>
                    <a:pt x="639985" y="235268"/>
                  </a:cubicBezTo>
                  <a:lnTo>
                    <a:pt x="640937" y="248317"/>
                  </a:lnTo>
                  <a:lnTo>
                    <a:pt x="711803" y="244316"/>
                  </a:lnTo>
                  <a:lnTo>
                    <a:pt x="713041" y="227552"/>
                  </a:lnTo>
                  <a:cubicBezTo>
                    <a:pt x="717328" y="172117"/>
                    <a:pt x="721995" y="107061"/>
                    <a:pt x="724376" y="45339"/>
                  </a:cubicBezTo>
                  <a:lnTo>
                    <a:pt x="724757" y="34957"/>
                  </a:lnTo>
                  <a:lnTo>
                    <a:pt x="715232" y="32099"/>
                  </a:lnTo>
                  <a:cubicBezTo>
                    <a:pt x="686657" y="23336"/>
                    <a:pt x="611029" y="0"/>
                    <a:pt x="511302" y="0"/>
                  </a:cubicBezTo>
                  <a:cubicBezTo>
                    <a:pt x="365284" y="0"/>
                    <a:pt x="227076" y="53626"/>
                    <a:pt x="132112" y="147161"/>
                  </a:cubicBezTo>
                  <a:cubicBezTo>
                    <a:pt x="45720" y="232315"/>
                    <a:pt x="0" y="342995"/>
                    <a:pt x="0" y="467297"/>
                  </a:cubicBezTo>
                  <a:cubicBezTo>
                    <a:pt x="0" y="669131"/>
                    <a:pt x="134493" y="794480"/>
                    <a:pt x="350901" y="794480"/>
                  </a:cubicBezTo>
                  <a:cubicBezTo>
                    <a:pt x="437769" y="794480"/>
                    <a:pt x="509968" y="775906"/>
                    <a:pt x="548735" y="766001"/>
                  </a:cubicBezTo>
                  <a:lnTo>
                    <a:pt x="570643" y="760476"/>
                  </a:lnTo>
                  <a:lnTo>
                    <a:pt x="575024" y="752856"/>
                  </a:lnTo>
                  <a:cubicBezTo>
                    <a:pt x="593122" y="721328"/>
                    <a:pt x="615791" y="671703"/>
                    <a:pt x="635794" y="627983"/>
                  </a:cubicBezTo>
                  <a:lnTo>
                    <a:pt x="671322" y="551688"/>
                  </a:lnTo>
                  <a:lnTo>
                    <a:pt x="657225" y="546545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5" name="Vrije vorm: vorm 234">
              <a:extLst>
                <a:ext uri="{FF2B5EF4-FFF2-40B4-BE49-F238E27FC236}">
                  <a16:creationId xmlns:a16="http://schemas.microsoft.com/office/drawing/2014/main" id="{56C7AD37-8C19-46DA-95D7-1C774C927E1C}"/>
                </a:ext>
              </a:extLst>
            </p:cNvPr>
            <p:cNvSpPr/>
            <p:nvPr/>
          </p:nvSpPr>
          <p:spPr>
            <a:xfrm>
              <a:off x="5141784" y="3047047"/>
              <a:ext cx="640365" cy="793718"/>
            </a:xfrm>
            <a:custGeom>
              <a:avLst/>
              <a:gdLst>
                <a:gd name="connsiteX0" fmla="*/ 627793 w 640365"/>
                <a:gd name="connsiteY0" fmla="*/ 726377 h 793718"/>
                <a:gd name="connsiteX1" fmla="*/ 524447 w 640365"/>
                <a:gd name="connsiteY1" fmla="*/ 664845 h 793718"/>
                <a:gd name="connsiteX2" fmla="*/ 461772 w 640365"/>
                <a:gd name="connsiteY2" fmla="*/ 540163 h 793718"/>
                <a:gd name="connsiteX3" fmla="*/ 408623 w 640365"/>
                <a:gd name="connsiteY3" fmla="*/ 403193 h 793718"/>
                <a:gd name="connsiteX4" fmla="*/ 586740 w 640365"/>
                <a:gd name="connsiteY4" fmla="*/ 223742 h 793718"/>
                <a:gd name="connsiteX5" fmla="*/ 589502 w 640365"/>
                <a:gd name="connsiteY5" fmla="*/ 191548 h 793718"/>
                <a:gd name="connsiteX6" fmla="*/ 324898 w 640365"/>
                <a:gd name="connsiteY6" fmla="*/ 0 h 793718"/>
                <a:gd name="connsiteX7" fmla="*/ 34766 w 640365"/>
                <a:gd name="connsiteY7" fmla="*/ 0 h 793718"/>
                <a:gd name="connsiteX8" fmla="*/ 19050 w 640365"/>
                <a:gd name="connsiteY8" fmla="*/ 0 h 793718"/>
                <a:gd name="connsiteX9" fmla="*/ 12954 w 640365"/>
                <a:gd name="connsiteY9" fmla="*/ 29718 h 793718"/>
                <a:gd name="connsiteX10" fmla="*/ 0 w 640365"/>
                <a:gd name="connsiteY10" fmla="*/ 111157 h 793718"/>
                <a:gd name="connsiteX11" fmla="*/ 280511 w 640365"/>
                <a:gd name="connsiteY11" fmla="*/ 113348 h 793718"/>
                <a:gd name="connsiteX12" fmla="*/ 407575 w 640365"/>
                <a:gd name="connsiteY12" fmla="*/ 186023 h 793718"/>
                <a:gd name="connsiteX13" fmla="*/ 312325 w 640365"/>
                <a:gd name="connsiteY13" fmla="*/ 333185 h 793718"/>
                <a:gd name="connsiteX14" fmla="*/ 243840 w 640365"/>
                <a:gd name="connsiteY14" fmla="*/ 345758 h 793718"/>
                <a:gd name="connsiteX15" fmla="*/ 211836 w 640365"/>
                <a:gd name="connsiteY15" fmla="*/ 346043 h 793718"/>
                <a:gd name="connsiteX16" fmla="*/ 199644 w 640365"/>
                <a:gd name="connsiteY16" fmla="*/ 444722 h 793718"/>
                <a:gd name="connsiteX17" fmla="*/ 214598 w 640365"/>
                <a:gd name="connsiteY17" fmla="*/ 445008 h 793718"/>
                <a:gd name="connsiteX18" fmla="*/ 254698 w 640365"/>
                <a:gd name="connsiteY18" fmla="*/ 480632 h 793718"/>
                <a:gd name="connsiteX19" fmla="*/ 264033 w 640365"/>
                <a:gd name="connsiteY19" fmla="*/ 509016 h 793718"/>
                <a:gd name="connsiteX20" fmla="*/ 318135 w 640365"/>
                <a:gd name="connsiteY20" fmla="*/ 654939 h 793718"/>
                <a:gd name="connsiteX21" fmla="*/ 532924 w 640365"/>
                <a:gd name="connsiteY21" fmla="*/ 793718 h 793718"/>
                <a:gd name="connsiteX22" fmla="*/ 637223 w 640365"/>
                <a:gd name="connsiteY22" fmla="*/ 793718 h 793718"/>
                <a:gd name="connsiteX23" fmla="*/ 640366 w 640365"/>
                <a:gd name="connsiteY23" fmla="*/ 727805 h 793718"/>
                <a:gd name="connsiteX24" fmla="*/ 627793 w 640365"/>
                <a:gd name="connsiteY24" fmla="*/ 726377 h 7937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640365" h="793718">
                  <a:moveTo>
                    <a:pt x="627793" y="726377"/>
                  </a:moveTo>
                  <a:cubicBezTo>
                    <a:pt x="584073" y="721709"/>
                    <a:pt x="539686" y="687610"/>
                    <a:pt x="524447" y="664845"/>
                  </a:cubicBezTo>
                  <a:cubicBezTo>
                    <a:pt x="508444" y="640747"/>
                    <a:pt x="486156" y="596455"/>
                    <a:pt x="461772" y="540163"/>
                  </a:cubicBezTo>
                  <a:cubicBezTo>
                    <a:pt x="442532" y="497110"/>
                    <a:pt x="420910" y="438150"/>
                    <a:pt x="408623" y="403193"/>
                  </a:cubicBezTo>
                  <a:cubicBezTo>
                    <a:pt x="504920" y="372618"/>
                    <a:pt x="572548" y="304610"/>
                    <a:pt x="586740" y="223742"/>
                  </a:cubicBezTo>
                  <a:cubicBezTo>
                    <a:pt x="588645" y="213265"/>
                    <a:pt x="589502" y="202406"/>
                    <a:pt x="589502" y="191548"/>
                  </a:cubicBezTo>
                  <a:cubicBezTo>
                    <a:pt x="589502" y="64389"/>
                    <a:pt x="500444" y="0"/>
                    <a:pt x="324898" y="0"/>
                  </a:cubicBezTo>
                  <a:lnTo>
                    <a:pt x="34766" y="0"/>
                  </a:lnTo>
                  <a:lnTo>
                    <a:pt x="19050" y="0"/>
                  </a:lnTo>
                  <a:lnTo>
                    <a:pt x="12954" y="29718"/>
                  </a:lnTo>
                  <a:cubicBezTo>
                    <a:pt x="12764" y="30575"/>
                    <a:pt x="0" y="111157"/>
                    <a:pt x="0" y="111157"/>
                  </a:cubicBezTo>
                  <a:lnTo>
                    <a:pt x="280511" y="113348"/>
                  </a:lnTo>
                  <a:cubicBezTo>
                    <a:pt x="359283" y="117920"/>
                    <a:pt x="407670" y="125063"/>
                    <a:pt x="407575" y="186023"/>
                  </a:cubicBezTo>
                  <a:cubicBezTo>
                    <a:pt x="407670" y="254413"/>
                    <a:pt x="367474" y="316325"/>
                    <a:pt x="312325" y="333185"/>
                  </a:cubicBezTo>
                  <a:cubicBezTo>
                    <a:pt x="311182" y="333565"/>
                    <a:pt x="276987" y="345377"/>
                    <a:pt x="243840" y="345758"/>
                  </a:cubicBezTo>
                  <a:lnTo>
                    <a:pt x="211836" y="346043"/>
                  </a:lnTo>
                  <a:lnTo>
                    <a:pt x="199644" y="444722"/>
                  </a:lnTo>
                  <a:lnTo>
                    <a:pt x="214598" y="445008"/>
                  </a:lnTo>
                  <a:cubicBezTo>
                    <a:pt x="237839" y="445580"/>
                    <a:pt x="244983" y="449771"/>
                    <a:pt x="254698" y="480632"/>
                  </a:cubicBezTo>
                  <a:cubicBezTo>
                    <a:pt x="254794" y="480917"/>
                    <a:pt x="264033" y="509016"/>
                    <a:pt x="264033" y="509016"/>
                  </a:cubicBezTo>
                  <a:cubicBezTo>
                    <a:pt x="281083" y="560832"/>
                    <a:pt x="298799" y="614363"/>
                    <a:pt x="318135" y="654939"/>
                  </a:cubicBezTo>
                  <a:cubicBezTo>
                    <a:pt x="356140" y="733425"/>
                    <a:pt x="407098" y="787051"/>
                    <a:pt x="532924" y="793718"/>
                  </a:cubicBezTo>
                  <a:lnTo>
                    <a:pt x="637223" y="793718"/>
                  </a:lnTo>
                  <a:lnTo>
                    <a:pt x="640366" y="727805"/>
                  </a:lnTo>
                  <a:lnTo>
                    <a:pt x="627793" y="726377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6" name="Vrije vorm: vorm 235">
              <a:extLst>
                <a:ext uri="{FF2B5EF4-FFF2-40B4-BE49-F238E27FC236}">
                  <a16:creationId xmlns:a16="http://schemas.microsoft.com/office/drawing/2014/main" id="{7D717760-DD0D-42E2-BA3D-5E04FD30FF55}"/>
                </a:ext>
              </a:extLst>
            </p:cNvPr>
            <p:cNvSpPr/>
            <p:nvPr/>
          </p:nvSpPr>
          <p:spPr>
            <a:xfrm>
              <a:off x="4912327" y="3395567"/>
              <a:ext cx="401383" cy="417004"/>
            </a:xfrm>
            <a:custGeom>
              <a:avLst/>
              <a:gdLst>
                <a:gd name="connsiteX0" fmla="*/ 305181 w 401383"/>
                <a:gd name="connsiteY0" fmla="*/ 260795 h 417004"/>
                <a:gd name="connsiteX1" fmla="*/ 310991 w 401383"/>
                <a:gd name="connsiteY1" fmla="*/ 229838 h 417004"/>
                <a:gd name="connsiteX2" fmla="*/ 362617 w 401383"/>
                <a:gd name="connsiteY2" fmla="*/ 0 h 417004"/>
                <a:gd name="connsiteX3" fmla="*/ 345662 w 401383"/>
                <a:gd name="connsiteY3" fmla="*/ 0 h 417004"/>
                <a:gd name="connsiteX4" fmla="*/ 188404 w 401383"/>
                <a:gd name="connsiteY4" fmla="*/ 0 h 417004"/>
                <a:gd name="connsiteX5" fmla="*/ 137731 w 401383"/>
                <a:gd name="connsiteY5" fmla="*/ 228600 h 417004"/>
                <a:gd name="connsiteX6" fmla="*/ 27622 w 401383"/>
                <a:gd name="connsiteY6" fmla="*/ 348806 h 417004"/>
                <a:gd name="connsiteX7" fmla="*/ 12573 w 401383"/>
                <a:gd name="connsiteY7" fmla="*/ 349949 h 417004"/>
                <a:gd name="connsiteX8" fmla="*/ 0 w 401383"/>
                <a:gd name="connsiteY8" fmla="*/ 417004 h 417004"/>
                <a:gd name="connsiteX9" fmla="*/ 388715 w 401383"/>
                <a:gd name="connsiteY9" fmla="*/ 417004 h 417004"/>
                <a:gd name="connsiteX10" fmla="*/ 401384 w 401383"/>
                <a:gd name="connsiteY10" fmla="*/ 349853 h 417004"/>
                <a:gd name="connsiteX11" fmla="*/ 386239 w 401383"/>
                <a:gd name="connsiteY11" fmla="*/ 348806 h 417004"/>
                <a:gd name="connsiteX12" fmla="*/ 305181 w 401383"/>
                <a:gd name="connsiteY12" fmla="*/ 260795 h 417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01383" h="417004">
                  <a:moveTo>
                    <a:pt x="305181" y="260795"/>
                  </a:moveTo>
                  <a:cubicBezTo>
                    <a:pt x="306800" y="251555"/>
                    <a:pt x="308800" y="241268"/>
                    <a:pt x="310991" y="229838"/>
                  </a:cubicBezTo>
                  <a:cubicBezTo>
                    <a:pt x="311182" y="229267"/>
                    <a:pt x="362617" y="0"/>
                    <a:pt x="362617" y="0"/>
                  </a:cubicBezTo>
                  <a:lnTo>
                    <a:pt x="345662" y="0"/>
                  </a:lnTo>
                  <a:lnTo>
                    <a:pt x="188404" y="0"/>
                  </a:lnTo>
                  <a:lnTo>
                    <a:pt x="137731" y="228600"/>
                  </a:lnTo>
                  <a:cubicBezTo>
                    <a:pt x="115538" y="342519"/>
                    <a:pt x="112300" y="342805"/>
                    <a:pt x="27622" y="348806"/>
                  </a:cubicBezTo>
                  <a:lnTo>
                    <a:pt x="12573" y="349949"/>
                  </a:lnTo>
                  <a:lnTo>
                    <a:pt x="0" y="417004"/>
                  </a:lnTo>
                  <a:lnTo>
                    <a:pt x="388715" y="417004"/>
                  </a:lnTo>
                  <a:lnTo>
                    <a:pt x="401384" y="349853"/>
                  </a:lnTo>
                  <a:lnTo>
                    <a:pt x="386239" y="348806"/>
                  </a:lnTo>
                  <a:cubicBezTo>
                    <a:pt x="302228" y="343472"/>
                    <a:pt x="290703" y="342710"/>
                    <a:pt x="305181" y="260795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423" name="INSTRUCTION">
            <a:extLst>
              <a:ext uri="{FF2B5EF4-FFF2-40B4-BE49-F238E27FC236}">
                <a16:creationId xmlns:a16="http://schemas.microsoft.com/office/drawing/2014/main" id="{30507FCB-B8DA-4ECC-A72A-C46E76F11700}"/>
              </a:ext>
            </a:extLst>
          </p:cNvPr>
          <p:cNvGrpSpPr/>
          <p:nvPr userDrawn="1"/>
        </p:nvGrpSpPr>
        <p:grpSpPr>
          <a:xfrm>
            <a:off x="12377595" y="0"/>
            <a:ext cx="3693386" cy="5359349"/>
            <a:chOff x="-3786437" y="0"/>
            <a:chExt cx="3693386" cy="5359349"/>
          </a:xfrm>
        </p:grpSpPr>
        <p:sp>
          <p:nvSpPr>
            <p:cNvPr id="424" name="Rechthoek 423">
              <a:extLst>
                <a:ext uri="{FF2B5EF4-FFF2-40B4-BE49-F238E27FC236}">
                  <a16:creationId xmlns:a16="http://schemas.microsoft.com/office/drawing/2014/main" id="{32839472-B6F7-4BED-A4B3-D8057BBAAD82}"/>
                </a:ext>
              </a:extLst>
            </p:cNvPr>
            <p:cNvSpPr/>
            <p:nvPr userDrawn="1"/>
          </p:nvSpPr>
          <p:spPr>
            <a:xfrm>
              <a:off x="-3786165" y="0"/>
              <a:ext cx="3593091" cy="4641338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1" i="0" u="none" strike="noStrike" kern="1200" cap="all" spc="0" normalizeH="0" baseline="0" noProof="0" dirty="0">
                  <a:ln>
                    <a:noFill/>
                  </a:ln>
                  <a:solidFill>
                    <a:srgbClr val="002E67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Choosing text levels</a:t>
              </a:r>
            </a:p>
          </p:txBody>
        </p:sp>
        <p:sp>
          <p:nvSpPr>
            <p:cNvPr id="425" name="Ovaal 424">
              <a:extLst>
                <a:ext uri="{FF2B5EF4-FFF2-40B4-BE49-F238E27FC236}">
                  <a16:creationId xmlns:a16="http://schemas.microsoft.com/office/drawing/2014/main" id="{62DA5E21-B133-4880-B6DC-91EE1B26B772}"/>
                </a:ext>
              </a:extLst>
            </p:cNvPr>
            <p:cNvSpPr/>
            <p:nvPr userDrawn="1"/>
          </p:nvSpPr>
          <p:spPr>
            <a:xfrm>
              <a:off x="-3604183" y="183748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426" name="Rechthoek 425">
              <a:extLst>
                <a:ext uri="{FF2B5EF4-FFF2-40B4-BE49-F238E27FC236}">
                  <a16:creationId xmlns:a16="http://schemas.microsoft.com/office/drawing/2014/main" id="{D9822413-44DD-4516-9CD3-E9D9FBF5E4FA}"/>
                </a:ext>
              </a:extLst>
            </p:cNvPr>
            <p:cNvSpPr/>
            <p:nvPr userDrawn="1"/>
          </p:nvSpPr>
          <p:spPr>
            <a:xfrm>
              <a:off x="-3319415" y="183748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77800" marR="0" lvl="0" indent="-177800" algn="l" defTabSz="914400" rtl="0" eaLnBrk="1" fontAlgn="auto" latinLnBrk="0" hangingPunct="1">
                <a:lnSpc>
                  <a:spcPct val="100000"/>
                </a:lnSpc>
                <a:spcBef>
                  <a:spcPts val="500"/>
                </a:spcBef>
                <a:spcAft>
                  <a:spcPts val="500"/>
                </a:spcAft>
                <a:buClr>
                  <a:srgbClr val="EE7D11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Bullet</a:t>
              </a:r>
            </a:p>
          </p:txBody>
        </p:sp>
        <p:sp>
          <p:nvSpPr>
            <p:cNvPr id="427" name="Ovaal 426">
              <a:extLst>
                <a:ext uri="{FF2B5EF4-FFF2-40B4-BE49-F238E27FC236}">
                  <a16:creationId xmlns:a16="http://schemas.microsoft.com/office/drawing/2014/main" id="{39E3F1EF-FD18-4C7C-8D9E-074144D95A57}"/>
                </a:ext>
              </a:extLst>
            </p:cNvPr>
            <p:cNvSpPr/>
            <p:nvPr userDrawn="1"/>
          </p:nvSpPr>
          <p:spPr>
            <a:xfrm>
              <a:off x="-3604183" y="2128768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428" name="Rechthoek 427">
              <a:extLst>
                <a:ext uri="{FF2B5EF4-FFF2-40B4-BE49-F238E27FC236}">
                  <a16:creationId xmlns:a16="http://schemas.microsoft.com/office/drawing/2014/main" id="{A106B1E3-F92E-45BD-8FF2-56BD357903D7}"/>
                </a:ext>
              </a:extLst>
            </p:cNvPr>
            <p:cNvSpPr/>
            <p:nvPr userDrawn="1"/>
          </p:nvSpPr>
          <p:spPr>
            <a:xfrm>
              <a:off x="-3604183" y="1196113"/>
              <a:ext cx="3229047" cy="459227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Under the tab </a:t>
              </a:r>
              <a:r>
                <a:rPr kumimoji="0" lang="en-GB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‘Home’</a:t>
              </a: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, use the </a:t>
              </a:r>
              <a:r>
                <a:rPr kumimoji="0" lang="en-GB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list level-buttons</a:t>
              </a: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to choose a text level. </a:t>
              </a:r>
              <a:b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</a:b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Choose from:</a:t>
              </a:r>
            </a:p>
          </p:txBody>
        </p:sp>
        <p:sp>
          <p:nvSpPr>
            <p:cNvPr id="429" name="Rechthoek 428">
              <a:extLst>
                <a:ext uri="{FF2B5EF4-FFF2-40B4-BE49-F238E27FC236}">
                  <a16:creationId xmlns:a16="http://schemas.microsoft.com/office/drawing/2014/main" id="{4250A6DE-8AD9-4C39-82EE-A67FEA92BE58}"/>
                </a:ext>
              </a:extLst>
            </p:cNvPr>
            <p:cNvSpPr/>
            <p:nvPr userDrawn="1"/>
          </p:nvSpPr>
          <p:spPr>
            <a:xfrm>
              <a:off x="-3319415" y="2128873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355600" marR="0" lvl="1" indent="-177800" algn="l" defTabSz="914400" rtl="0" eaLnBrk="1" fontAlgn="auto" latinLnBrk="0" hangingPunct="1">
                <a:lnSpc>
                  <a:spcPct val="100000"/>
                </a:lnSpc>
                <a:spcBef>
                  <a:spcPts val="500"/>
                </a:spcBef>
                <a:spcAft>
                  <a:spcPts val="0"/>
                </a:spcAft>
                <a:buClr>
                  <a:srgbClr val="002E67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Sub-bullet #1</a:t>
              </a:r>
            </a:p>
          </p:txBody>
        </p:sp>
        <p:sp>
          <p:nvSpPr>
            <p:cNvPr id="430" name="Ovaal 429">
              <a:extLst>
                <a:ext uri="{FF2B5EF4-FFF2-40B4-BE49-F238E27FC236}">
                  <a16:creationId xmlns:a16="http://schemas.microsoft.com/office/drawing/2014/main" id="{0A619AE4-C579-4A5B-8119-D0FC9F7732D8}"/>
                </a:ext>
              </a:extLst>
            </p:cNvPr>
            <p:cNvSpPr/>
            <p:nvPr userDrawn="1"/>
          </p:nvSpPr>
          <p:spPr>
            <a:xfrm>
              <a:off x="-3604183" y="2420052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431" name="Rechthoek 430">
              <a:extLst>
                <a:ext uri="{FF2B5EF4-FFF2-40B4-BE49-F238E27FC236}">
                  <a16:creationId xmlns:a16="http://schemas.microsoft.com/office/drawing/2014/main" id="{04223D21-014E-4D6B-9543-5CD6F7C79A64}"/>
                </a:ext>
              </a:extLst>
            </p:cNvPr>
            <p:cNvSpPr/>
            <p:nvPr userDrawn="1"/>
          </p:nvSpPr>
          <p:spPr>
            <a:xfrm>
              <a:off x="-3319415" y="2420262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531813" marR="0" lvl="2" indent="-176213" algn="l" defTabSz="914400" rtl="0" eaLnBrk="1" fontAlgn="auto" latinLnBrk="0" hangingPunct="1">
                <a:lnSpc>
                  <a:spcPct val="100000"/>
                </a:lnSpc>
                <a:spcBef>
                  <a:spcPts val="500"/>
                </a:spcBef>
                <a:spcAft>
                  <a:spcPts val="500"/>
                </a:spcAft>
                <a:buClr>
                  <a:srgbClr val="002E67"/>
                </a:buClr>
                <a:buSzTx/>
                <a:buFont typeface="Calibri Light" panose="020F0302020204030204" pitchFamily="34" charset="0"/>
                <a:buChar char="-"/>
                <a:tabLst/>
                <a:defRPr/>
              </a:pPr>
              <a:r>
                <a:rPr kumimoji="0" lang="en-GB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Sub-bullet #2</a:t>
              </a:r>
            </a:p>
          </p:txBody>
        </p:sp>
        <p:sp>
          <p:nvSpPr>
            <p:cNvPr id="432" name="Ovaal 431">
              <a:extLst>
                <a:ext uri="{FF2B5EF4-FFF2-40B4-BE49-F238E27FC236}">
                  <a16:creationId xmlns:a16="http://schemas.microsoft.com/office/drawing/2014/main" id="{95BF6B2F-0735-4DED-A9C8-D20C6D33E201}"/>
                </a:ext>
              </a:extLst>
            </p:cNvPr>
            <p:cNvSpPr/>
            <p:nvPr userDrawn="1"/>
          </p:nvSpPr>
          <p:spPr>
            <a:xfrm>
              <a:off x="-3604183" y="2711336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433" name="Rechthoek 432">
              <a:extLst>
                <a:ext uri="{FF2B5EF4-FFF2-40B4-BE49-F238E27FC236}">
                  <a16:creationId xmlns:a16="http://schemas.microsoft.com/office/drawing/2014/main" id="{A99ACD2C-74CA-4056-B8B6-887963B04974}"/>
                </a:ext>
              </a:extLst>
            </p:cNvPr>
            <p:cNvSpPr/>
            <p:nvPr userDrawn="1"/>
          </p:nvSpPr>
          <p:spPr>
            <a:xfrm>
              <a:off x="-3319415" y="2711651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3" indent="0" algn="l" defTabSz="914400" rtl="0" eaLnBrk="1" fontAlgn="auto" latinLnBrk="0" hangingPunct="1">
                <a:lnSpc>
                  <a:spcPct val="100000"/>
                </a:lnSpc>
                <a:spcBef>
                  <a:spcPts val="500"/>
                </a:spcBef>
                <a:spcAft>
                  <a:spcPts val="500"/>
                </a:spcAft>
                <a:buClr>
                  <a:srgbClr val="002E67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Default text</a:t>
              </a:r>
            </a:p>
          </p:txBody>
        </p:sp>
        <p:sp>
          <p:nvSpPr>
            <p:cNvPr id="434" name="Ovaal 433">
              <a:extLst>
                <a:ext uri="{FF2B5EF4-FFF2-40B4-BE49-F238E27FC236}">
                  <a16:creationId xmlns:a16="http://schemas.microsoft.com/office/drawing/2014/main" id="{3D9D7D96-F341-4344-93A6-0672712C5AD1}"/>
                </a:ext>
              </a:extLst>
            </p:cNvPr>
            <p:cNvSpPr/>
            <p:nvPr userDrawn="1"/>
          </p:nvSpPr>
          <p:spPr>
            <a:xfrm>
              <a:off x="-3604183" y="3002620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5</a:t>
              </a:r>
            </a:p>
          </p:txBody>
        </p:sp>
        <p:sp>
          <p:nvSpPr>
            <p:cNvPr id="435" name="Rechthoek 434">
              <a:extLst>
                <a:ext uri="{FF2B5EF4-FFF2-40B4-BE49-F238E27FC236}">
                  <a16:creationId xmlns:a16="http://schemas.microsoft.com/office/drawing/2014/main" id="{373A549A-196F-4BCF-9EA6-4400DA17BA53}"/>
                </a:ext>
              </a:extLst>
            </p:cNvPr>
            <p:cNvSpPr/>
            <p:nvPr userDrawn="1"/>
          </p:nvSpPr>
          <p:spPr>
            <a:xfrm>
              <a:off x="-3319415" y="3003040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4" indent="0" algn="l" defTabSz="914400" rtl="0" eaLnBrk="1" fontAlgn="auto" latinLnBrk="0" hangingPunct="1">
                <a:lnSpc>
                  <a:spcPct val="100000"/>
                </a:lnSpc>
                <a:spcBef>
                  <a:spcPts val="500"/>
                </a:spcBef>
                <a:spcAft>
                  <a:spcPts val="500"/>
                </a:spcAft>
                <a:buClr>
                  <a:srgbClr val="002E67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Header #1</a:t>
              </a:r>
            </a:p>
          </p:txBody>
        </p:sp>
        <p:sp>
          <p:nvSpPr>
            <p:cNvPr id="436" name="Ovaal 435">
              <a:extLst>
                <a:ext uri="{FF2B5EF4-FFF2-40B4-BE49-F238E27FC236}">
                  <a16:creationId xmlns:a16="http://schemas.microsoft.com/office/drawing/2014/main" id="{B0ED65F0-BC2A-40E5-93BE-3BA58FCA60CD}"/>
                </a:ext>
              </a:extLst>
            </p:cNvPr>
            <p:cNvSpPr/>
            <p:nvPr userDrawn="1"/>
          </p:nvSpPr>
          <p:spPr>
            <a:xfrm>
              <a:off x="-3604183" y="329390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6</a:t>
              </a:r>
            </a:p>
          </p:txBody>
        </p:sp>
        <p:sp>
          <p:nvSpPr>
            <p:cNvPr id="437" name="Rechthoek 436">
              <a:extLst>
                <a:ext uri="{FF2B5EF4-FFF2-40B4-BE49-F238E27FC236}">
                  <a16:creationId xmlns:a16="http://schemas.microsoft.com/office/drawing/2014/main" id="{641012F5-B63D-4BC2-9C57-A64EE7C02A58}"/>
                </a:ext>
              </a:extLst>
            </p:cNvPr>
            <p:cNvSpPr/>
            <p:nvPr userDrawn="1"/>
          </p:nvSpPr>
          <p:spPr>
            <a:xfrm>
              <a:off x="-3319415" y="3585818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342900" marR="0" lvl="6" indent="-342900" algn="l" defTabSz="914400" rtl="0" eaLnBrk="1" fontAlgn="auto" latinLnBrk="0" hangingPunct="1">
                <a:lnSpc>
                  <a:spcPct val="100000"/>
                </a:lnSpc>
                <a:spcBef>
                  <a:spcPts val="500"/>
                </a:spcBef>
                <a:spcAft>
                  <a:spcPts val="500"/>
                </a:spcAft>
                <a:buClr>
                  <a:srgbClr val="002E67"/>
                </a:buClr>
                <a:buSzTx/>
                <a:buFont typeface="+mj-lt"/>
                <a:buAutoNum type="arabicPeriod"/>
                <a:tabLst/>
                <a:defRPr/>
              </a:pPr>
              <a:r>
                <a: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Numeric bullet</a:t>
              </a:r>
            </a:p>
          </p:txBody>
        </p:sp>
        <p:sp>
          <p:nvSpPr>
            <p:cNvPr id="438" name="Ovaal 437">
              <a:extLst>
                <a:ext uri="{FF2B5EF4-FFF2-40B4-BE49-F238E27FC236}">
                  <a16:creationId xmlns:a16="http://schemas.microsoft.com/office/drawing/2014/main" id="{8B82A88D-90ED-4EB5-9274-922EB8658A15}"/>
                </a:ext>
              </a:extLst>
            </p:cNvPr>
            <p:cNvSpPr/>
            <p:nvPr userDrawn="1"/>
          </p:nvSpPr>
          <p:spPr>
            <a:xfrm>
              <a:off x="-3604183" y="3585188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7</a:t>
              </a:r>
            </a:p>
          </p:txBody>
        </p:sp>
        <p:sp>
          <p:nvSpPr>
            <p:cNvPr id="439" name="Rechthoek 438">
              <a:extLst>
                <a:ext uri="{FF2B5EF4-FFF2-40B4-BE49-F238E27FC236}">
                  <a16:creationId xmlns:a16="http://schemas.microsoft.com/office/drawing/2014/main" id="{7947CB2D-CC40-47A5-BB49-EB591A3DA403}"/>
                </a:ext>
              </a:extLst>
            </p:cNvPr>
            <p:cNvSpPr/>
            <p:nvPr userDrawn="1"/>
          </p:nvSpPr>
          <p:spPr>
            <a:xfrm>
              <a:off x="-3325830" y="3877207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342900" marR="0" lvl="7" indent="-342900" algn="l" defTabSz="914400" rtl="0" eaLnBrk="1" fontAlgn="auto" latinLnBrk="0" hangingPunct="1">
                <a:lnSpc>
                  <a:spcPct val="100000"/>
                </a:lnSpc>
                <a:spcBef>
                  <a:spcPts val="500"/>
                </a:spcBef>
                <a:spcAft>
                  <a:spcPts val="500"/>
                </a:spcAft>
                <a:buClr>
                  <a:srgbClr val="002E67"/>
                </a:buClr>
                <a:buSzTx/>
                <a:buFont typeface="+mj-lt"/>
                <a:buAutoNum type="alphaLcPeriod"/>
                <a:tabLst/>
                <a:defRPr/>
              </a:pPr>
              <a:r>
                <a: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Alphabetic bullet</a:t>
              </a:r>
            </a:p>
          </p:txBody>
        </p:sp>
        <p:sp>
          <p:nvSpPr>
            <p:cNvPr id="440" name="Ovaal 439">
              <a:extLst>
                <a:ext uri="{FF2B5EF4-FFF2-40B4-BE49-F238E27FC236}">
                  <a16:creationId xmlns:a16="http://schemas.microsoft.com/office/drawing/2014/main" id="{81328E0D-9AB4-42E0-A8B5-DB91537922D7}"/>
                </a:ext>
              </a:extLst>
            </p:cNvPr>
            <p:cNvSpPr/>
            <p:nvPr userDrawn="1"/>
          </p:nvSpPr>
          <p:spPr>
            <a:xfrm>
              <a:off x="-3604183" y="3876472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8</a:t>
              </a:r>
            </a:p>
          </p:txBody>
        </p:sp>
        <p:sp>
          <p:nvSpPr>
            <p:cNvPr id="441" name="Rechthoek 440">
              <a:extLst>
                <a:ext uri="{FF2B5EF4-FFF2-40B4-BE49-F238E27FC236}">
                  <a16:creationId xmlns:a16="http://schemas.microsoft.com/office/drawing/2014/main" id="{95C777DA-105D-435B-94E6-9E5DA2C10026}"/>
                </a:ext>
              </a:extLst>
            </p:cNvPr>
            <p:cNvSpPr/>
            <p:nvPr userDrawn="1"/>
          </p:nvSpPr>
          <p:spPr>
            <a:xfrm>
              <a:off x="-3319415" y="416859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8" indent="0" algn="l" defTabSz="914400" rtl="0" eaLnBrk="1" fontAlgn="auto" latinLnBrk="0" hangingPunct="1">
                <a:lnSpc>
                  <a:spcPct val="100000"/>
                </a:lnSpc>
                <a:spcBef>
                  <a:spcPts val="500"/>
                </a:spcBef>
                <a:spcAft>
                  <a:spcPts val="50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Quote text</a:t>
              </a:r>
            </a:p>
          </p:txBody>
        </p:sp>
        <p:sp>
          <p:nvSpPr>
            <p:cNvPr id="442" name="Ovaal 441">
              <a:extLst>
                <a:ext uri="{FF2B5EF4-FFF2-40B4-BE49-F238E27FC236}">
                  <a16:creationId xmlns:a16="http://schemas.microsoft.com/office/drawing/2014/main" id="{0168275A-1994-4CF9-A26A-8A61D7D8FC7E}"/>
                </a:ext>
              </a:extLst>
            </p:cNvPr>
            <p:cNvSpPr/>
            <p:nvPr userDrawn="1"/>
          </p:nvSpPr>
          <p:spPr>
            <a:xfrm>
              <a:off x="-3604183" y="416859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9</a:t>
              </a:r>
            </a:p>
          </p:txBody>
        </p:sp>
        <p:sp>
          <p:nvSpPr>
            <p:cNvPr id="443" name="Rechthoek 442">
              <a:extLst>
                <a:ext uri="{FF2B5EF4-FFF2-40B4-BE49-F238E27FC236}">
                  <a16:creationId xmlns:a16="http://schemas.microsoft.com/office/drawing/2014/main" id="{12DEA7A0-B63C-4381-83B4-B833FDA80A8F}"/>
                </a:ext>
              </a:extLst>
            </p:cNvPr>
            <p:cNvSpPr/>
            <p:nvPr userDrawn="1"/>
          </p:nvSpPr>
          <p:spPr>
            <a:xfrm>
              <a:off x="-3319415" y="3294429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5" indent="0" algn="l" defTabSz="914400" rtl="0" eaLnBrk="1" fontAlgn="auto" latinLnBrk="0" hangingPunct="1">
                <a:lnSpc>
                  <a:spcPct val="100000"/>
                </a:lnSpc>
                <a:spcBef>
                  <a:spcPts val="500"/>
                </a:spcBef>
                <a:spcAft>
                  <a:spcPts val="500"/>
                </a:spcAft>
                <a:buClr>
                  <a:srgbClr val="002E67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Header #2</a:t>
              </a:r>
            </a:p>
          </p:txBody>
        </p:sp>
        <p:sp>
          <p:nvSpPr>
            <p:cNvPr id="444" name="Rechthoek 443">
              <a:extLst>
                <a:ext uri="{FF2B5EF4-FFF2-40B4-BE49-F238E27FC236}">
                  <a16:creationId xmlns:a16="http://schemas.microsoft.com/office/drawing/2014/main" id="{CDBA5812-3437-44FD-BCB5-554AEA593F51}"/>
                </a:ext>
              </a:extLst>
            </p:cNvPr>
            <p:cNvSpPr/>
            <p:nvPr userDrawn="1"/>
          </p:nvSpPr>
          <p:spPr>
            <a:xfrm>
              <a:off x="-3786437" y="4531349"/>
              <a:ext cx="3593637" cy="828000"/>
            </a:xfrm>
            <a:prstGeom prst="rect">
              <a:avLst/>
            </a:prstGeom>
            <a:solidFill>
              <a:srgbClr val="ECECEC"/>
            </a:solidFill>
            <a:ln w="6350">
              <a:solidFill>
                <a:srgbClr val="ECEC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1" i="0" u="none" strike="noStrike" kern="1200" cap="all" spc="0" normalizeH="0" baseline="0" noProof="0" dirty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Want to know more?</a:t>
              </a:r>
              <a:br>
                <a:rPr kumimoji="0" lang="en-GB" sz="1200" b="1" i="0" u="none" strike="noStrike" kern="1200" cap="all" spc="0" normalizeH="0" baseline="0" noProof="0" dirty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</a:br>
              <a:r>
                <a: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Go to the tab</a:t>
              </a:r>
              <a:r>
                <a:rPr kumimoji="0" lang="en-GB" sz="1200" b="1" i="0" u="none" strike="noStrike" kern="1200" cap="all" spc="0" normalizeH="0" baseline="0" noProof="0" dirty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'SLIDEBUILDER’ </a:t>
              </a:r>
              <a:r>
                <a: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and click</a:t>
              </a:r>
              <a:br>
                <a: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</a:br>
              <a:r>
                <a: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on the button </a:t>
              </a:r>
              <a:r>
                <a:rPr kumimoji="0" lang="en-GB" sz="1200" b="1" i="0" u="none" strike="noStrike" kern="1200" cap="all" spc="0" normalizeH="0" baseline="0" noProof="0" dirty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‘Inspiration'</a:t>
              </a:r>
            </a:p>
          </p:txBody>
        </p:sp>
        <p:grpSp>
          <p:nvGrpSpPr>
            <p:cNvPr id="445" name="ICOON_info">
              <a:extLst>
                <a:ext uri="{FF2B5EF4-FFF2-40B4-BE49-F238E27FC236}">
                  <a16:creationId xmlns:a16="http://schemas.microsoft.com/office/drawing/2014/main" id="{490E4087-D868-4006-8D6C-85379A94EEBE}"/>
                </a:ext>
              </a:extLst>
            </p:cNvPr>
            <p:cNvGrpSpPr/>
            <p:nvPr userDrawn="1"/>
          </p:nvGrpSpPr>
          <p:grpSpPr>
            <a:xfrm>
              <a:off x="-376736" y="4400186"/>
              <a:ext cx="283685" cy="283685"/>
              <a:chOff x="-510741" y="5913713"/>
              <a:chExt cx="267555" cy="267555"/>
            </a:xfrm>
          </p:grpSpPr>
          <p:sp>
            <p:nvSpPr>
              <p:cNvPr id="493" name="Ovaal 492">
                <a:extLst>
                  <a:ext uri="{FF2B5EF4-FFF2-40B4-BE49-F238E27FC236}">
                    <a16:creationId xmlns:a16="http://schemas.microsoft.com/office/drawing/2014/main" id="{024E51AA-53B4-4FDF-88F3-C30F76CBAF02}"/>
                  </a:ext>
                </a:extLst>
              </p:cNvPr>
              <p:cNvSpPr/>
              <p:nvPr userDrawn="1"/>
            </p:nvSpPr>
            <p:spPr>
              <a:xfrm>
                <a:off x="-491853" y="5932072"/>
                <a:ext cx="230835" cy="230835"/>
              </a:xfrm>
              <a:prstGeom prst="ellipse">
                <a:avLst/>
              </a:prstGeom>
              <a:solidFill>
                <a:srgbClr val="211F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00" b="0" i="0" u="none" strike="noStrike" kern="1200" cap="all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  <p:sp>
            <p:nvSpPr>
              <p:cNvPr id="494" name="Graphic 163" descr="Informatie">
                <a:extLst>
                  <a:ext uri="{FF2B5EF4-FFF2-40B4-BE49-F238E27FC236}">
                    <a16:creationId xmlns:a16="http://schemas.microsoft.com/office/drawing/2014/main" id="{C493701A-8A13-4795-94AA-C1EBA91599D5}"/>
                  </a:ext>
                </a:extLst>
              </p:cNvPr>
              <p:cNvSpPr/>
              <p:nvPr/>
            </p:nvSpPr>
            <p:spPr>
              <a:xfrm>
                <a:off x="-510741" y="5913713"/>
                <a:ext cx="267555" cy="267555"/>
              </a:xfrm>
              <a:custGeom>
                <a:avLst/>
                <a:gdLst>
                  <a:gd name="connsiteX0" fmla="*/ 145860 w 291719"/>
                  <a:gd name="connsiteY0" fmla="*/ 0 h 291719"/>
                  <a:gd name="connsiteX1" fmla="*/ 0 w 291719"/>
                  <a:gd name="connsiteY1" fmla="*/ 145860 h 291719"/>
                  <a:gd name="connsiteX2" fmla="*/ 145860 w 291719"/>
                  <a:gd name="connsiteY2" fmla="*/ 291720 h 291719"/>
                  <a:gd name="connsiteX3" fmla="*/ 291720 w 291719"/>
                  <a:gd name="connsiteY3" fmla="*/ 145860 h 291719"/>
                  <a:gd name="connsiteX4" fmla="*/ 145860 w 291719"/>
                  <a:gd name="connsiteY4" fmla="*/ 0 h 291719"/>
                  <a:gd name="connsiteX5" fmla="*/ 138183 w 291719"/>
                  <a:gd name="connsiteY5" fmla="*/ 38384 h 291719"/>
                  <a:gd name="connsiteX6" fmla="*/ 157375 w 291719"/>
                  <a:gd name="connsiteY6" fmla="*/ 57576 h 291719"/>
                  <a:gd name="connsiteX7" fmla="*/ 138183 w 291719"/>
                  <a:gd name="connsiteY7" fmla="*/ 76768 h 291719"/>
                  <a:gd name="connsiteX8" fmla="*/ 118991 w 291719"/>
                  <a:gd name="connsiteY8" fmla="*/ 57576 h 291719"/>
                  <a:gd name="connsiteX9" fmla="*/ 138183 w 291719"/>
                  <a:gd name="connsiteY9" fmla="*/ 38384 h 291719"/>
                  <a:gd name="connsiteX10" fmla="*/ 184244 w 291719"/>
                  <a:gd name="connsiteY10" fmla="*/ 253336 h 291719"/>
                  <a:gd name="connsiteX11" fmla="*/ 107476 w 291719"/>
                  <a:gd name="connsiteY11" fmla="*/ 253336 h 291719"/>
                  <a:gd name="connsiteX12" fmla="*/ 107476 w 291719"/>
                  <a:gd name="connsiteY12" fmla="*/ 230305 h 291719"/>
                  <a:gd name="connsiteX13" fmla="*/ 134345 w 291719"/>
                  <a:gd name="connsiteY13" fmla="*/ 230305 h 291719"/>
                  <a:gd name="connsiteX14" fmla="*/ 134345 w 291719"/>
                  <a:gd name="connsiteY14" fmla="*/ 115153 h 291719"/>
                  <a:gd name="connsiteX15" fmla="*/ 111314 w 291719"/>
                  <a:gd name="connsiteY15" fmla="*/ 115153 h 291719"/>
                  <a:gd name="connsiteX16" fmla="*/ 111314 w 291719"/>
                  <a:gd name="connsiteY16" fmla="*/ 92122 h 291719"/>
                  <a:gd name="connsiteX17" fmla="*/ 157375 w 291719"/>
                  <a:gd name="connsiteY17" fmla="*/ 92122 h 291719"/>
                  <a:gd name="connsiteX18" fmla="*/ 157375 w 291719"/>
                  <a:gd name="connsiteY18" fmla="*/ 115153 h 291719"/>
                  <a:gd name="connsiteX19" fmla="*/ 157375 w 291719"/>
                  <a:gd name="connsiteY19" fmla="*/ 230305 h 291719"/>
                  <a:gd name="connsiteX20" fmla="*/ 184244 w 291719"/>
                  <a:gd name="connsiteY20" fmla="*/ 230305 h 291719"/>
                  <a:gd name="connsiteX21" fmla="*/ 184244 w 291719"/>
                  <a:gd name="connsiteY21" fmla="*/ 253336 h 291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91719" h="291719">
                    <a:moveTo>
                      <a:pt x="145860" y="0"/>
                    </a:moveTo>
                    <a:cubicBezTo>
                      <a:pt x="65253" y="0"/>
                      <a:pt x="0" y="65253"/>
                      <a:pt x="0" y="145860"/>
                    </a:cubicBezTo>
                    <a:cubicBezTo>
                      <a:pt x="0" y="226467"/>
                      <a:pt x="65253" y="291720"/>
                      <a:pt x="145860" y="291720"/>
                    </a:cubicBezTo>
                    <a:cubicBezTo>
                      <a:pt x="226467" y="291720"/>
                      <a:pt x="291720" y="226467"/>
                      <a:pt x="291720" y="145860"/>
                    </a:cubicBezTo>
                    <a:cubicBezTo>
                      <a:pt x="291720" y="65253"/>
                      <a:pt x="226467" y="0"/>
                      <a:pt x="145860" y="0"/>
                    </a:cubicBezTo>
                    <a:close/>
                    <a:moveTo>
                      <a:pt x="138183" y="38384"/>
                    </a:moveTo>
                    <a:cubicBezTo>
                      <a:pt x="148931" y="38384"/>
                      <a:pt x="157375" y="46829"/>
                      <a:pt x="157375" y="57576"/>
                    </a:cubicBezTo>
                    <a:cubicBezTo>
                      <a:pt x="157375" y="68324"/>
                      <a:pt x="148931" y="76768"/>
                      <a:pt x="138183" y="76768"/>
                    </a:cubicBezTo>
                    <a:cubicBezTo>
                      <a:pt x="127435" y="76768"/>
                      <a:pt x="118991" y="68324"/>
                      <a:pt x="118991" y="57576"/>
                    </a:cubicBezTo>
                    <a:cubicBezTo>
                      <a:pt x="118991" y="46829"/>
                      <a:pt x="127435" y="38384"/>
                      <a:pt x="138183" y="38384"/>
                    </a:cubicBezTo>
                    <a:close/>
                    <a:moveTo>
                      <a:pt x="184244" y="253336"/>
                    </a:moveTo>
                    <a:lnTo>
                      <a:pt x="107476" y="253336"/>
                    </a:lnTo>
                    <a:lnTo>
                      <a:pt x="107476" y="230305"/>
                    </a:lnTo>
                    <a:lnTo>
                      <a:pt x="134345" y="230305"/>
                    </a:lnTo>
                    <a:lnTo>
                      <a:pt x="134345" y="115153"/>
                    </a:lnTo>
                    <a:lnTo>
                      <a:pt x="111314" y="115153"/>
                    </a:lnTo>
                    <a:lnTo>
                      <a:pt x="111314" y="92122"/>
                    </a:lnTo>
                    <a:lnTo>
                      <a:pt x="157375" y="92122"/>
                    </a:lnTo>
                    <a:lnTo>
                      <a:pt x="157375" y="115153"/>
                    </a:lnTo>
                    <a:lnTo>
                      <a:pt x="157375" y="230305"/>
                    </a:lnTo>
                    <a:lnTo>
                      <a:pt x="184244" y="230305"/>
                    </a:lnTo>
                    <a:lnTo>
                      <a:pt x="184244" y="253336"/>
                    </a:lnTo>
                    <a:close/>
                  </a:path>
                </a:pathLst>
              </a:custGeom>
              <a:solidFill>
                <a:srgbClr val="1FF524"/>
              </a:solidFill>
              <a:ln w="3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446" name="VOORBEELD">
              <a:extLst>
                <a:ext uri="{FF2B5EF4-FFF2-40B4-BE49-F238E27FC236}">
                  <a16:creationId xmlns:a16="http://schemas.microsoft.com/office/drawing/2014/main" id="{7C36E088-14E8-47FA-B3F6-55757B7810EB}"/>
                </a:ext>
              </a:extLst>
            </p:cNvPr>
            <p:cNvGrpSpPr/>
            <p:nvPr userDrawn="1"/>
          </p:nvGrpSpPr>
          <p:grpSpPr>
            <a:xfrm>
              <a:off x="-3605171" y="458674"/>
              <a:ext cx="3234311" cy="558875"/>
              <a:chOff x="-3605171" y="458674"/>
              <a:chExt cx="3234311" cy="558875"/>
            </a:xfrm>
          </p:grpSpPr>
          <p:sp>
            <p:nvSpPr>
              <p:cNvPr id="453" name="Rechthoek 452">
                <a:extLst>
                  <a:ext uri="{FF2B5EF4-FFF2-40B4-BE49-F238E27FC236}">
                    <a16:creationId xmlns:a16="http://schemas.microsoft.com/office/drawing/2014/main" id="{EFC7F046-8C88-4C22-A495-2A993AC09FE4}"/>
                  </a:ext>
                </a:extLst>
              </p:cNvPr>
              <p:cNvSpPr/>
              <p:nvPr userDrawn="1"/>
            </p:nvSpPr>
            <p:spPr>
              <a:xfrm>
                <a:off x="-3604183" y="458674"/>
                <a:ext cx="393459" cy="184058"/>
              </a:xfrm>
              <a:prstGeom prst="rect">
                <a:avLst/>
              </a:prstGeom>
              <a:solidFill>
                <a:srgbClr val="F8F8F8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1800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9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Home</a:t>
                </a:r>
              </a:p>
            </p:txBody>
          </p:sp>
          <p:sp>
            <p:nvSpPr>
              <p:cNvPr id="454" name="Rechthoek 453">
                <a:extLst>
                  <a:ext uri="{FF2B5EF4-FFF2-40B4-BE49-F238E27FC236}">
                    <a16:creationId xmlns:a16="http://schemas.microsoft.com/office/drawing/2014/main" id="{EE851ADF-1D4E-45C8-A112-BBE8B2963479}"/>
                  </a:ext>
                </a:extLst>
              </p:cNvPr>
              <p:cNvSpPr/>
              <p:nvPr userDrawn="1"/>
            </p:nvSpPr>
            <p:spPr>
              <a:xfrm>
                <a:off x="-3599184" y="621345"/>
                <a:ext cx="383782" cy="27171"/>
              </a:xfrm>
              <a:prstGeom prst="rect">
                <a:avLst/>
              </a:prstGeom>
              <a:solidFill>
                <a:srgbClr val="B7462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  <p:grpSp>
            <p:nvGrpSpPr>
              <p:cNvPr id="455" name="Groep 454">
                <a:extLst>
                  <a:ext uri="{FF2B5EF4-FFF2-40B4-BE49-F238E27FC236}">
                    <a16:creationId xmlns:a16="http://schemas.microsoft.com/office/drawing/2014/main" id="{42A5784E-A00B-4653-A899-E21097C1D40F}"/>
                  </a:ext>
                </a:extLst>
              </p:cNvPr>
              <p:cNvGrpSpPr/>
              <p:nvPr userDrawn="1"/>
            </p:nvGrpSpPr>
            <p:grpSpPr>
              <a:xfrm>
                <a:off x="-3386247" y="830871"/>
                <a:ext cx="139423" cy="109566"/>
                <a:chOff x="-2866744" y="827071"/>
                <a:chExt cx="168701" cy="132575"/>
              </a:xfrm>
            </p:grpSpPr>
            <p:grpSp>
              <p:nvGrpSpPr>
                <p:cNvPr id="486" name="Groep 485">
                  <a:extLst>
                    <a:ext uri="{FF2B5EF4-FFF2-40B4-BE49-F238E27FC236}">
                      <a16:creationId xmlns:a16="http://schemas.microsoft.com/office/drawing/2014/main" id="{8699FE5A-C178-4D0C-93FC-947B6DA123DF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488" name="Rechte verbindingslijn 487">
                    <a:extLst>
                      <a:ext uri="{FF2B5EF4-FFF2-40B4-BE49-F238E27FC236}">
                        <a16:creationId xmlns:a16="http://schemas.microsoft.com/office/drawing/2014/main" id="{C2EE7FBA-9200-4F45-975D-28A88346D7F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489" name="Rechte verbindingslijn 488">
                    <a:extLst>
                      <a:ext uri="{FF2B5EF4-FFF2-40B4-BE49-F238E27FC236}">
                        <a16:creationId xmlns:a16="http://schemas.microsoft.com/office/drawing/2014/main" id="{9958D7F7-717A-4C27-9E7A-83755000B21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490" name="Rechte verbindingslijn 489">
                    <a:extLst>
                      <a:ext uri="{FF2B5EF4-FFF2-40B4-BE49-F238E27FC236}">
                        <a16:creationId xmlns:a16="http://schemas.microsoft.com/office/drawing/2014/main" id="{42056882-7088-431C-BBB4-D87C129256B6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491" name="Rechte verbindingslijn 490">
                    <a:extLst>
                      <a:ext uri="{FF2B5EF4-FFF2-40B4-BE49-F238E27FC236}">
                        <a16:creationId xmlns:a16="http://schemas.microsoft.com/office/drawing/2014/main" id="{5148BAF1-AA70-4AD6-9E2D-7C1FC61EE206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492" name="Rechte verbindingslijn 491">
                    <a:extLst>
                      <a:ext uri="{FF2B5EF4-FFF2-40B4-BE49-F238E27FC236}">
                        <a16:creationId xmlns:a16="http://schemas.microsoft.com/office/drawing/2014/main" id="{8EB6DD6D-9B1A-483F-97E4-E299A18A660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487" name="Pijl: rechts 486">
                  <a:extLst>
                    <a:ext uri="{FF2B5EF4-FFF2-40B4-BE49-F238E27FC236}">
                      <a16:creationId xmlns:a16="http://schemas.microsoft.com/office/drawing/2014/main" id="{157EFB44-C456-43E5-9FC9-FBF0E8961EA8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456" name="Groep 455">
                <a:extLst>
                  <a:ext uri="{FF2B5EF4-FFF2-40B4-BE49-F238E27FC236}">
                    <a16:creationId xmlns:a16="http://schemas.microsoft.com/office/drawing/2014/main" id="{85C66978-B8E4-4661-A547-CB01CB860B31}"/>
                  </a:ext>
                </a:extLst>
              </p:cNvPr>
              <p:cNvGrpSpPr/>
              <p:nvPr userDrawn="1"/>
            </p:nvGrpSpPr>
            <p:grpSpPr>
              <a:xfrm>
                <a:off x="-3605171" y="830871"/>
                <a:ext cx="139423" cy="109566"/>
                <a:chOff x="-2866744" y="518074"/>
                <a:chExt cx="168701" cy="132575"/>
              </a:xfrm>
            </p:grpSpPr>
            <p:grpSp>
              <p:nvGrpSpPr>
                <p:cNvPr id="479" name="Groep 478">
                  <a:extLst>
                    <a:ext uri="{FF2B5EF4-FFF2-40B4-BE49-F238E27FC236}">
                      <a16:creationId xmlns:a16="http://schemas.microsoft.com/office/drawing/2014/main" id="{5D5D7132-F88E-43FD-8BF7-6FC8E1E861E0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481" name="Rechte verbindingslijn 480">
                    <a:extLst>
                      <a:ext uri="{FF2B5EF4-FFF2-40B4-BE49-F238E27FC236}">
                        <a16:creationId xmlns:a16="http://schemas.microsoft.com/office/drawing/2014/main" id="{3EFAFFB2-0C45-4416-BF49-052C4022A37F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482" name="Rechte verbindingslijn 481">
                    <a:extLst>
                      <a:ext uri="{FF2B5EF4-FFF2-40B4-BE49-F238E27FC236}">
                        <a16:creationId xmlns:a16="http://schemas.microsoft.com/office/drawing/2014/main" id="{F5521A1D-401E-453C-8D34-774D5B09113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483" name="Rechte verbindingslijn 482">
                    <a:extLst>
                      <a:ext uri="{FF2B5EF4-FFF2-40B4-BE49-F238E27FC236}">
                        <a16:creationId xmlns:a16="http://schemas.microsoft.com/office/drawing/2014/main" id="{93877AC1-7668-4537-9120-D3917848F61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484" name="Rechte verbindingslijn 483">
                    <a:extLst>
                      <a:ext uri="{FF2B5EF4-FFF2-40B4-BE49-F238E27FC236}">
                        <a16:creationId xmlns:a16="http://schemas.microsoft.com/office/drawing/2014/main" id="{E02DD57E-71FB-44C0-BA94-A0C788B44A1E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485" name="Rechte verbindingslijn 484">
                    <a:extLst>
                      <a:ext uri="{FF2B5EF4-FFF2-40B4-BE49-F238E27FC236}">
                        <a16:creationId xmlns:a16="http://schemas.microsoft.com/office/drawing/2014/main" id="{56B3D5EA-10DD-4ED3-9933-DF49D6AB04CE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480" name="Pijl: rechts 479">
                  <a:extLst>
                    <a:ext uri="{FF2B5EF4-FFF2-40B4-BE49-F238E27FC236}">
                      <a16:creationId xmlns:a16="http://schemas.microsoft.com/office/drawing/2014/main" id="{6F32DBB8-890D-4333-AC5A-F8CA1183AC66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</p:grpSp>
          <p:cxnSp>
            <p:nvCxnSpPr>
              <p:cNvPr id="457" name="Rechte verbindingslijn 456">
                <a:extLst>
                  <a:ext uri="{FF2B5EF4-FFF2-40B4-BE49-F238E27FC236}">
                    <a16:creationId xmlns:a16="http://schemas.microsoft.com/office/drawing/2014/main" id="{8C01DA31-1A72-42B4-8DBC-CA36602702B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459956" y="588169"/>
                <a:ext cx="547687" cy="219076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458" name="Rechte verbindingslijn 457">
                <a:extLst>
                  <a:ext uri="{FF2B5EF4-FFF2-40B4-BE49-F238E27FC236}">
                    <a16:creationId xmlns:a16="http://schemas.microsoft.com/office/drawing/2014/main" id="{FBD19194-D731-4CD4-8F73-7D065666C6F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224213" y="828675"/>
                <a:ext cx="319088" cy="0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sp>
            <p:nvSpPr>
              <p:cNvPr id="459" name="Rechthoek 458">
                <a:extLst>
                  <a:ext uri="{FF2B5EF4-FFF2-40B4-BE49-F238E27FC236}">
                    <a16:creationId xmlns:a16="http://schemas.microsoft.com/office/drawing/2014/main" id="{A6E45916-91A1-47ED-BE8E-3A7F6178BB86}"/>
                  </a:ext>
                </a:extLst>
              </p:cNvPr>
              <p:cNvSpPr/>
              <p:nvPr userDrawn="1"/>
            </p:nvSpPr>
            <p:spPr>
              <a:xfrm>
                <a:off x="-2559903" y="512179"/>
                <a:ext cx="2189042" cy="15108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1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Text level up</a:t>
                </a:r>
              </a:p>
            </p:txBody>
          </p:sp>
          <p:sp>
            <p:nvSpPr>
              <p:cNvPr id="460" name="Rechthoek 459">
                <a:extLst>
                  <a:ext uri="{FF2B5EF4-FFF2-40B4-BE49-F238E27FC236}">
                    <a16:creationId xmlns:a16="http://schemas.microsoft.com/office/drawing/2014/main" id="{749DA178-85A9-4CA3-9396-277C0332D660}"/>
                  </a:ext>
                </a:extLst>
              </p:cNvPr>
              <p:cNvSpPr/>
              <p:nvPr userDrawn="1"/>
            </p:nvSpPr>
            <p:spPr>
              <a:xfrm>
                <a:off x="-2559903" y="819562"/>
                <a:ext cx="2189043" cy="142202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1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Text level down</a:t>
                </a:r>
              </a:p>
            </p:txBody>
          </p:sp>
          <p:grpSp>
            <p:nvGrpSpPr>
              <p:cNvPr id="461" name="Groep 460">
                <a:extLst>
                  <a:ext uri="{FF2B5EF4-FFF2-40B4-BE49-F238E27FC236}">
                    <a16:creationId xmlns:a16="http://schemas.microsoft.com/office/drawing/2014/main" id="{EAE27733-126A-4523-93BC-6FBBE6CBAAE0}"/>
                  </a:ext>
                </a:extLst>
              </p:cNvPr>
              <p:cNvGrpSpPr/>
              <p:nvPr userDrawn="1"/>
            </p:nvGrpSpPr>
            <p:grpSpPr>
              <a:xfrm>
                <a:off x="-2916763" y="769168"/>
                <a:ext cx="268738" cy="248381"/>
                <a:chOff x="-2916763" y="769168"/>
                <a:chExt cx="268738" cy="248381"/>
              </a:xfrm>
            </p:grpSpPr>
            <p:sp>
              <p:nvSpPr>
                <p:cNvPr id="471" name="Rechthoek 470">
                  <a:extLst>
                    <a:ext uri="{FF2B5EF4-FFF2-40B4-BE49-F238E27FC236}">
                      <a16:creationId xmlns:a16="http://schemas.microsoft.com/office/drawing/2014/main" id="{9F1F7A9B-3C8A-4808-A1A6-F25171344AED}"/>
                    </a:ext>
                  </a:extLst>
                </p:cNvPr>
                <p:cNvSpPr/>
                <p:nvPr userDrawn="1"/>
              </p:nvSpPr>
              <p:spPr>
                <a:xfrm>
                  <a:off x="-2916763" y="769168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DADAD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05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472" name="Groep 471">
                  <a:extLst>
                    <a:ext uri="{FF2B5EF4-FFF2-40B4-BE49-F238E27FC236}">
                      <a16:creationId xmlns:a16="http://schemas.microsoft.com/office/drawing/2014/main" id="{F9FA39C9-5F96-4EEF-BF98-930AC51F1511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474" name="Rechte verbindingslijn 473">
                    <a:extLst>
                      <a:ext uri="{FF2B5EF4-FFF2-40B4-BE49-F238E27FC236}">
                        <a16:creationId xmlns:a16="http://schemas.microsoft.com/office/drawing/2014/main" id="{2505677C-0B64-4B66-9172-CD7514B1CFD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475" name="Rechte verbindingslijn 474">
                    <a:extLst>
                      <a:ext uri="{FF2B5EF4-FFF2-40B4-BE49-F238E27FC236}">
                        <a16:creationId xmlns:a16="http://schemas.microsoft.com/office/drawing/2014/main" id="{52503979-3340-4240-BFAA-7B3B7FBEA845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476" name="Rechte verbindingslijn 475">
                    <a:extLst>
                      <a:ext uri="{FF2B5EF4-FFF2-40B4-BE49-F238E27FC236}">
                        <a16:creationId xmlns:a16="http://schemas.microsoft.com/office/drawing/2014/main" id="{1D008D0A-2F2E-43A5-A61B-A364F0321B69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477" name="Rechte verbindingslijn 476">
                    <a:extLst>
                      <a:ext uri="{FF2B5EF4-FFF2-40B4-BE49-F238E27FC236}">
                        <a16:creationId xmlns:a16="http://schemas.microsoft.com/office/drawing/2014/main" id="{2EE6ADD0-9F71-46DB-B90C-2C54BA8CCC6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478" name="Rechte verbindingslijn 477">
                    <a:extLst>
                      <a:ext uri="{FF2B5EF4-FFF2-40B4-BE49-F238E27FC236}">
                        <a16:creationId xmlns:a16="http://schemas.microsoft.com/office/drawing/2014/main" id="{250281B0-57B2-4D3B-A4B7-4F1C67E46FC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473" name="Pijl: rechts 472">
                  <a:extLst>
                    <a:ext uri="{FF2B5EF4-FFF2-40B4-BE49-F238E27FC236}">
                      <a16:creationId xmlns:a16="http://schemas.microsoft.com/office/drawing/2014/main" id="{4CFEB134-82B5-4AFC-9B9F-CC40CDFA9AD1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462" name="Groep 461">
                <a:extLst>
                  <a:ext uri="{FF2B5EF4-FFF2-40B4-BE49-F238E27FC236}">
                    <a16:creationId xmlns:a16="http://schemas.microsoft.com/office/drawing/2014/main" id="{69DB3C14-755A-4B4F-8001-526C9B460C18}"/>
                  </a:ext>
                </a:extLst>
              </p:cNvPr>
              <p:cNvGrpSpPr/>
              <p:nvPr userDrawn="1"/>
            </p:nvGrpSpPr>
            <p:grpSpPr>
              <a:xfrm>
                <a:off x="-2916763" y="460171"/>
                <a:ext cx="268738" cy="248381"/>
                <a:chOff x="-2916763" y="460171"/>
                <a:chExt cx="268738" cy="248381"/>
              </a:xfrm>
            </p:grpSpPr>
            <p:sp>
              <p:nvSpPr>
                <p:cNvPr id="463" name="Rechthoek 462">
                  <a:extLst>
                    <a:ext uri="{FF2B5EF4-FFF2-40B4-BE49-F238E27FC236}">
                      <a16:creationId xmlns:a16="http://schemas.microsoft.com/office/drawing/2014/main" id="{F43C7B85-3BCA-469C-BAF8-49F244116873}"/>
                    </a:ext>
                  </a:extLst>
                </p:cNvPr>
                <p:cNvSpPr/>
                <p:nvPr userDrawn="1"/>
              </p:nvSpPr>
              <p:spPr>
                <a:xfrm>
                  <a:off x="-2916763" y="460171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DADAD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05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464" name="Groep 463">
                  <a:extLst>
                    <a:ext uri="{FF2B5EF4-FFF2-40B4-BE49-F238E27FC236}">
                      <a16:creationId xmlns:a16="http://schemas.microsoft.com/office/drawing/2014/main" id="{E27704AC-27BE-4F7E-AA85-F346B4CB3DF5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466" name="Rechte verbindingslijn 465">
                    <a:extLst>
                      <a:ext uri="{FF2B5EF4-FFF2-40B4-BE49-F238E27FC236}">
                        <a16:creationId xmlns:a16="http://schemas.microsoft.com/office/drawing/2014/main" id="{FE53CB01-5D23-4410-830D-CCD06754162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467" name="Rechte verbindingslijn 466">
                    <a:extLst>
                      <a:ext uri="{FF2B5EF4-FFF2-40B4-BE49-F238E27FC236}">
                        <a16:creationId xmlns:a16="http://schemas.microsoft.com/office/drawing/2014/main" id="{3AEC4BA0-B605-4795-B41E-5662D5394F2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468" name="Rechte verbindingslijn 467">
                    <a:extLst>
                      <a:ext uri="{FF2B5EF4-FFF2-40B4-BE49-F238E27FC236}">
                        <a16:creationId xmlns:a16="http://schemas.microsoft.com/office/drawing/2014/main" id="{D984030E-344C-4D6C-8417-AA5D547E398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469" name="Rechte verbindingslijn 468">
                    <a:extLst>
                      <a:ext uri="{FF2B5EF4-FFF2-40B4-BE49-F238E27FC236}">
                        <a16:creationId xmlns:a16="http://schemas.microsoft.com/office/drawing/2014/main" id="{D7C3E03F-EC8A-4AAD-84AB-FC8D8F954B5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470" name="Rechte verbindingslijn 469">
                    <a:extLst>
                      <a:ext uri="{FF2B5EF4-FFF2-40B4-BE49-F238E27FC236}">
                        <a16:creationId xmlns:a16="http://schemas.microsoft.com/office/drawing/2014/main" id="{CBFCABFE-1C5E-4768-A20B-35E4F9113BE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465" name="Pijl: rechts 464">
                  <a:extLst>
                    <a:ext uri="{FF2B5EF4-FFF2-40B4-BE49-F238E27FC236}">
                      <a16:creationId xmlns:a16="http://schemas.microsoft.com/office/drawing/2014/main" id="{A38AA55C-AECC-48D5-BA0F-51C1106EE75D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</p:grpSp>
        </p:grpSp>
        <p:grpSp>
          <p:nvGrpSpPr>
            <p:cNvPr id="447" name="Groep 446">
              <a:extLst>
                <a:ext uri="{FF2B5EF4-FFF2-40B4-BE49-F238E27FC236}">
                  <a16:creationId xmlns:a16="http://schemas.microsoft.com/office/drawing/2014/main" id="{04A5F412-D180-4AE7-9593-33E7372A1042}"/>
                </a:ext>
              </a:extLst>
            </p:cNvPr>
            <p:cNvGrpSpPr/>
            <p:nvPr userDrawn="1"/>
          </p:nvGrpSpPr>
          <p:grpSpPr>
            <a:xfrm>
              <a:off x="-938434" y="4663037"/>
              <a:ext cx="627798" cy="576693"/>
              <a:chOff x="-1753862" y="6112775"/>
              <a:chExt cx="759635" cy="697798"/>
            </a:xfrm>
          </p:grpSpPr>
          <p:grpSp>
            <p:nvGrpSpPr>
              <p:cNvPr id="448" name="Inspireren">
                <a:extLst>
                  <a:ext uri="{FF2B5EF4-FFF2-40B4-BE49-F238E27FC236}">
                    <a16:creationId xmlns:a16="http://schemas.microsoft.com/office/drawing/2014/main" id="{B8215304-571E-43A7-86E7-0A383BCDB8E3}"/>
                  </a:ext>
                </a:extLst>
              </p:cNvPr>
              <p:cNvGrpSpPr>
                <a:grpSpLocks noChangeAspect="1"/>
              </p:cNvGrpSpPr>
              <p:nvPr userDrawn="1"/>
            </p:nvGrpSpPr>
            <p:grpSpPr bwMode="auto">
              <a:xfrm>
                <a:off x="-1484858" y="6112775"/>
                <a:ext cx="205431" cy="293286"/>
                <a:chOff x="4768" y="2783"/>
                <a:chExt cx="788" cy="1125"/>
              </a:xfrm>
              <a:gradFill>
                <a:gsLst>
                  <a:gs pos="0">
                    <a:srgbClr val="9D9FA1"/>
                  </a:gs>
                  <a:gs pos="70000">
                    <a:srgbClr val="211F26"/>
                  </a:gs>
                </a:gsLst>
                <a:lin ang="2700000" scaled="0"/>
              </a:gradFill>
            </p:grpSpPr>
            <p:sp>
              <p:nvSpPr>
                <p:cNvPr id="450" name="Freeform 12">
                  <a:extLst>
                    <a:ext uri="{FF2B5EF4-FFF2-40B4-BE49-F238E27FC236}">
                      <a16:creationId xmlns:a16="http://schemas.microsoft.com/office/drawing/2014/main" id="{DBF72C63-13AD-4914-8B10-BA033BF0EE2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01" y="3186"/>
                  <a:ext cx="319" cy="288"/>
                </a:xfrm>
                <a:custGeom>
                  <a:avLst/>
                  <a:gdLst>
                    <a:gd name="T0" fmla="*/ 220 w 319"/>
                    <a:gd name="T1" fmla="*/ 288 h 288"/>
                    <a:gd name="T2" fmla="*/ 107 w 319"/>
                    <a:gd name="T3" fmla="*/ 288 h 288"/>
                    <a:gd name="T4" fmla="*/ 0 w 319"/>
                    <a:gd name="T5" fmla="*/ 0 h 288"/>
                    <a:gd name="T6" fmla="*/ 319 w 319"/>
                    <a:gd name="T7" fmla="*/ 0 h 288"/>
                    <a:gd name="T8" fmla="*/ 220 w 319"/>
                    <a:gd name="T9" fmla="*/ 288 h 2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9" h="288">
                      <a:moveTo>
                        <a:pt x="220" y="288"/>
                      </a:moveTo>
                      <a:lnTo>
                        <a:pt x="107" y="288"/>
                      </a:lnTo>
                      <a:lnTo>
                        <a:pt x="0" y="0"/>
                      </a:lnTo>
                      <a:lnTo>
                        <a:pt x="319" y="0"/>
                      </a:lnTo>
                      <a:lnTo>
                        <a:pt x="220" y="288"/>
                      </a:lnTo>
                      <a:close/>
                    </a:path>
                  </a:pathLst>
                </a:custGeom>
                <a:solidFill>
                  <a:srgbClr val="1FF5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95469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  <a:ea typeface="+mn-ea"/>
                    <a:cs typeface="+mn-cs"/>
                  </a:endParaRPr>
                </a:p>
              </p:txBody>
            </p:sp>
            <p:sp>
              <p:nvSpPr>
                <p:cNvPr id="451" name="Freeform 13">
                  <a:extLst>
                    <a:ext uri="{FF2B5EF4-FFF2-40B4-BE49-F238E27FC236}">
                      <a16:creationId xmlns:a16="http://schemas.microsoft.com/office/drawing/2014/main" id="{1326E84C-B3EA-4809-B33A-E6C835D294A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22" y="3796"/>
                  <a:ext cx="282" cy="112"/>
                </a:xfrm>
                <a:custGeom>
                  <a:avLst/>
                  <a:gdLst>
                    <a:gd name="T0" fmla="*/ 229 w 251"/>
                    <a:gd name="T1" fmla="*/ 70 h 100"/>
                    <a:gd name="T2" fmla="*/ 229 w 251"/>
                    <a:gd name="T3" fmla="*/ 69 h 100"/>
                    <a:gd name="T4" fmla="*/ 251 w 251"/>
                    <a:gd name="T5" fmla="*/ 0 h 100"/>
                    <a:gd name="T6" fmla="*/ 0 w 251"/>
                    <a:gd name="T7" fmla="*/ 0 h 100"/>
                    <a:gd name="T8" fmla="*/ 22 w 251"/>
                    <a:gd name="T9" fmla="*/ 69 h 100"/>
                    <a:gd name="T10" fmla="*/ 63 w 251"/>
                    <a:gd name="T11" fmla="*/ 100 h 100"/>
                    <a:gd name="T12" fmla="*/ 188 w 251"/>
                    <a:gd name="T13" fmla="*/ 100 h 100"/>
                    <a:gd name="T14" fmla="*/ 229 w 251"/>
                    <a:gd name="T15" fmla="*/ 71 h 100"/>
                    <a:gd name="T16" fmla="*/ 229 w 251"/>
                    <a:gd name="T17" fmla="*/ 71 h 100"/>
                    <a:gd name="T18" fmla="*/ 229 w 251"/>
                    <a:gd name="T19" fmla="*/ 7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51" h="100">
                      <a:moveTo>
                        <a:pt x="229" y="70"/>
                      </a:moveTo>
                      <a:cubicBezTo>
                        <a:pt x="229" y="70"/>
                        <a:pt x="229" y="69"/>
                        <a:pt x="229" y="69"/>
                      </a:cubicBezTo>
                      <a:cubicBezTo>
                        <a:pt x="251" y="0"/>
                        <a:pt x="251" y="0"/>
                        <a:pt x="25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2" y="69"/>
                        <a:pt x="22" y="69"/>
                        <a:pt x="22" y="69"/>
                      </a:cubicBezTo>
                      <a:cubicBezTo>
                        <a:pt x="27" y="87"/>
                        <a:pt x="44" y="100"/>
                        <a:pt x="63" y="100"/>
                      </a:cubicBezTo>
                      <a:cubicBezTo>
                        <a:pt x="188" y="100"/>
                        <a:pt x="188" y="100"/>
                        <a:pt x="188" y="100"/>
                      </a:cubicBezTo>
                      <a:cubicBezTo>
                        <a:pt x="207" y="100"/>
                        <a:pt x="223" y="88"/>
                        <a:pt x="229" y="71"/>
                      </a:cubicBezTo>
                      <a:cubicBezTo>
                        <a:pt x="229" y="71"/>
                        <a:pt x="229" y="71"/>
                        <a:pt x="229" y="71"/>
                      </a:cubicBezTo>
                      <a:lnTo>
                        <a:pt x="229" y="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95469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  <a:ea typeface="+mn-ea"/>
                    <a:cs typeface="+mn-cs"/>
                  </a:endParaRPr>
                </a:p>
              </p:txBody>
            </p:sp>
            <p:sp>
              <p:nvSpPr>
                <p:cNvPr id="452" name="Freeform 14">
                  <a:extLst>
                    <a:ext uri="{FF2B5EF4-FFF2-40B4-BE49-F238E27FC236}">
                      <a16:creationId xmlns:a16="http://schemas.microsoft.com/office/drawing/2014/main" id="{01C7534E-DDC1-4B5F-A84B-F8C3E3BA96A5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768" y="2783"/>
                  <a:ext cx="788" cy="966"/>
                </a:xfrm>
                <a:custGeom>
                  <a:avLst/>
                  <a:gdLst>
                    <a:gd name="T0" fmla="*/ 351 w 702"/>
                    <a:gd name="T1" fmla="*/ 0 h 860"/>
                    <a:gd name="T2" fmla="*/ 0 w 702"/>
                    <a:gd name="T3" fmla="*/ 351 h 860"/>
                    <a:gd name="T4" fmla="*/ 134 w 702"/>
                    <a:gd name="T5" fmla="*/ 627 h 860"/>
                    <a:gd name="T6" fmla="*/ 165 w 702"/>
                    <a:gd name="T7" fmla="*/ 718 h 860"/>
                    <a:gd name="T8" fmla="*/ 266 w 702"/>
                    <a:gd name="T9" fmla="*/ 718 h 860"/>
                    <a:gd name="T10" fmla="*/ 266 w 702"/>
                    <a:gd name="T11" fmla="*/ 718 h 860"/>
                    <a:gd name="T12" fmla="*/ 434 w 702"/>
                    <a:gd name="T13" fmla="*/ 718 h 860"/>
                    <a:gd name="T14" fmla="*/ 419 w 702"/>
                    <a:gd name="T15" fmla="*/ 760 h 860"/>
                    <a:gd name="T16" fmla="*/ 284 w 702"/>
                    <a:gd name="T17" fmla="*/ 760 h 860"/>
                    <a:gd name="T18" fmla="*/ 284 w 702"/>
                    <a:gd name="T19" fmla="*/ 760 h 860"/>
                    <a:gd name="T20" fmla="*/ 179 w 702"/>
                    <a:gd name="T21" fmla="*/ 760 h 860"/>
                    <a:gd name="T22" fmla="*/ 212 w 702"/>
                    <a:gd name="T23" fmla="*/ 860 h 860"/>
                    <a:gd name="T24" fmla="*/ 212 w 702"/>
                    <a:gd name="T25" fmla="*/ 860 h 860"/>
                    <a:gd name="T26" fmla="*/ 216 w 702"/>
                    <a:gd name="T27" fmla="*/ 860 h 860"/>
                    <a:gd name="T28" fmla="*/ 488 w 702"/>
                    <a:gd name="T29" fmla="*/ 860 h 860"/>
                    <a:gd name="T30" fmla="*/ 491 w 702"/>
                    <a:gd name="T31" fmla="*/ 860 h 860"/>
                    <a:gd name="T32" fmla="*/ 570 w 702"/>
                    <a:gd name="T33" fmla="*/ 625 h 860"/>
                    <a:gd name="T34" fmla="*/ 702 w 702"/>
                    <a:gd name="T35" fmla="*/ 351 h 860"/>
                    <a:gd name="T36" fmla="*/ 351 w 702"/>
                    <a:gd name="T37" fmla="*/ 0 h 860"/>
                    <a:gd name="T38" fmla="*/ 587 w 702"/>
                    <a:gd name="T39" fmla="*/ 438 h 860"/>
                    <a:gd name="T40" fmla="*/ 485 w 702"/>
                    <a:gd name="T41" fmla="*/ 563 h 860"/>
                    <a:gd name="T42" fmla="*/ 454 w 702"/>
                    <a:gd name="T43" fmla="*/ 658 h 860"/>
                    <a:gd name="T44" fmla="*/ 250 w 702"/>
                    <a:gd name="T45" fmla="*/ 658 h 860"/>
                    <a:gd name="T46" fmla="*/ 219 w 702"/>
                    <a:gd name="T47" fmla="*/ 565 h 860"/>
                    <a:gd name="T48" fmla="*/ 115 w 702"/>
                    <a:gd name="T49" fmla="*/ 439 h 860"/>
                    <a:gd name="T50" fmla="*/ 99 w 702"/>
                    <a:gd name="T51" fmla="*/ 351 h 860"/>
                    <a:gd name="T52" fmla="*/ 351 w 702"/>
                    <a:gd name="T53" fmla="*/ 99 h 860"/>
                    <a:gd name="T54" fmla="*/ 603 w 702"/>
                    <a:gd name="T55" fmla="*/ 351 h 860"/>
                    <a:gd name="T56" fmla="*/ 587 w 702"/>
                    <a:gd name="T57" fmla="*/ 438 h 8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702" h="860">
                      <a:moveTo>
                        <a:pt x="351" y="0"/>
                      </a:moveTo>
                      <a:cubicBezTo>
                        <a:pt x="157" y="0"/>
                        <a:pt x="0" y="157"/>
                        <a:pt x="0" y="351"/>
                      </a:cubicBezTo>
                      <a:cubicBezTo>
                        <a:pt x="0" y="463"/>
                        <a:pt x="52" y="562"/>
                        <a:pt x="134" y="627"/>
                      </a:cubicBezTo>
                      <a:cubicBezTo>
                        <a:pt x="165" y="718"/>
                        <a:pt x="165" y="718"/>
                        <a:pt x="165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434" y="718"/>
                        <a:pt x="434" y="718"/>
                        <a:pt x="434" y="718"/>
                      </a:cubicBezTo>
                      <a:cubicBezTo>
                        <a:pt x="419" y="760"/>
                        <a:pt x="419" y="760"/>
                        <a:pt x="419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179" y="760"/>
                        <a:pt x="179" y="760"/>
                        <a:pt x="179" y="7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6" y="860"/>
                        <a:pt x="216" y="860"/>
                        <a:pt x="216" y="860"/>
                      </a:cubicBezTo>
                      <a:cubicBezTo>
                        <a:pt x="488" y="860"/>
                        <a:pt x="488" y="860"/>
                        <a:pt x="488" y="860"/>
                      </a:cubicBezTo>
                      <a:cubicBezTo>
                        <a:pt x="491" y="860"/>
                        <a:pt x="491" y="860"/>
                        <a:pt x="491" y="860"/>
                      </a:cubicBezTo>
                      <a:cubicBezTo>
                        <a:pt x="570" y="625"/>
                        <a:pt x="570" y="625"/>
                        <a:pt x="570" y="625"/>
                      </a:cubicBezTo>
                      <a:cubicBezTo>
                        <a:pt x="651" y="560"/>
                        <a:pt x="702" y="461"/>
                        <a:pt x="702" y="351"/>
                      </a:cubicBezTo>
                      <a:cubicBezTo>
                        <a:pt x="702" y="157"/>
                        <a:pt x="545" y="0"/>
                        <a:pt x="351" y="0"/>
                      </a:cubicBezTo>
                      <a:close/>
                      <a:moveTo>
                        <a:pt x="587" y="438"/>
                      </a:moveTo>
                      <a:cubicBezTo>
                        <a:pt x="568" y="490"/>
                        <a:pt x="531" y="534"/>
                        <a:pt x="485" y="563"/>
                      </a:cubicBezTo>
                      <a:cubicBezTo>
                        <a:pt x="454" y="658"/>
                        <a:pt x="454" y="658"/>
                        <a:pt x="454" y="658"/>
                      </a:cubicBezTo>
                      <a:cubicBezTo>
                        <a:pt x="250" y="658"/>
                        <a:pt x="250" y="658"/>
                        <a:pt x="250" y="658"/>
                      </a:cubicBezTo>
                      <a:cubicBezTo>
                        <a:pt x="219" y="565"/>
                        <a:pt x="219" y="565"/>
                        <a:pt x="219" y="565"/>
                      </a:cubicBezTo>
                      <a:cubicBezTo>
                        <a:pt x="172" y="536"/>
                        <a:pt x="135" y="491"/>
                        <a:pt x="115" y="439"/>
                      </a:cubicBezTo>
                      <a:cubicBezTo>
                        <a:pt x="105" y="411"/>
                        <a:pt x="99" y="382"/>
                        <a:pt x="99" y="351"/>
                      </a:cubicBezTo>
                      <a:cubicBezTo>
                        <a:pt x="99" y="212"/>
                        <a:pt x="212" y="99"/>
                        <a:pt x="351" y="99"/>
                      </a:cubicBezTo>
                      <a:cubicBezTo>
                        <a:pt x="490" y="99"/>
                        <a:pt x="603" y="212"/>
                        <a:pt x="603" y="351"/>
                      </a:cubicBezTo>
                      <a:cubicBezTo>
                        <a:pt x="603" y="381"/>
                        <a:pt x="597" y="411"/>
                        <a:pt x="587" y="43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95469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449" name="Tekstvak 448">
                <a:extLst>
                  <a:ext uri="{FF2B5EF4-FFF2-40B4-BE49-F238E27FC236}">
                    <a16:creationId xmlns:a16="http://schemas.microsoft.com/office/drawing/2014/main" id="{5205401E-A6EA-4CB6-BE9A-2CFA8F001FFA}"/>
                  </a:ext>
                </a:extLst>
              </p:cNvPr>
              <p:cNvSpPr txBox="1"/>
              <p:nvPr userDrawn="1"/>
            </p:nvSpPr>
            <p:spPr>
              <a:xfrm>
                <a:off x="-1753862" y="6420664"/>
                <a:ext cx="759635" cy="389909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Inspiration</a:t>
                </a:r>
              </a:p>
            </p:txBody>
          </p:sp>
        </p:grpSp>
      </p:grpSp>
      <p:grpSp>
        <p:nvGrpSpPr>
          <p:cNvPr id="495" name="INSTRUCTION">
            <a:extLst>
              <a:ext uri="{FF2B5EF4-FFF2-40B4-BE49-F238E27FC236}">
                <a16:creationId xmlns:a16="http://schemas.microsoft.com/office/drawing/2014/main" id="{EB26B235-156A-4330-A8DF-2B3A05D95015}"/>
              </a:ext>
            </a:extLst>
          </p:cNvPr>
          <p:cNvGrpSpPr/>
          <p:nvPr userDrawn="1"/>
        </p:nvGrpSpPr>
        <p:grpSpPr>
          <a:xfrm>
            <a:off x="-3786165" y="-1"/>
            <a:ext cx="3693386" cy="6640349"/>
            <a:chOff x="-3786165" y="-1"/>
            <a:chExt cx="3693386" cy="6640349"/>
          </a:xfrm>
        </p:grpSpPr>
        <p:sp>
          <p:nvSpPr>
            <p:cNvPr id="496" name="Rechthoek 495">
              <a:extLst>
                <a:ext uri="{FF2B5EF4-FFF2-40B4-BE49-F238E27FC236}">
                  <a16:creationId xmlns:a16="http://schemas.microsoft.com/office/drawing/2014/main" id="{41DEDED2-1377-42D5-95BE-3216CED6CF33}"/>
                </a:ext>
              </a:extLst>
            </p:cNvPr>
            <p:cNvSpPr/>
            <p:nvPr userDrawn="1"/>
          </p:nvSpPr>
          <p:spPr>
            <a:xfrm>
              <a:off x="-3786165" y="-1"/>
              <a:ext cx="3593091" cy="5991727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1" i="0" u="none" strike="noStrike" kern="1200" cap="all" spc="0" normalizeH="0" baseline="0" noProof="0" dirty="0">
                  <a:ln>
                    <a:noFill/>
                  </a:ln>
                  <a:solidFill>
                    <a:srgbClr val="002E67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Insert/edit an image</a:t>
              </a:r>
            </a:p>
          </p:txBody>
        </p:sp>
        <p:sp>
          <p:nvSpPr>
            <p:cNvPr id="497" name="Ovaal 496">
              <a:extLst>
                <a:ext uri="{FF2B5EF4-FFF2-40B4-BE49-F238E27FC236}">
                  <a16:creationId xmlns:a16="http://schemas.microsoft.com/office/drawing/2014/main" id="{99667B52-8351-4E1E-ABEC-2C15EE33C7AE}"/>
                </a:ext>
              </a:extLst>
            </p:cNvPr>
            <p:cNvSpPr/>
            <p:nvPr userDrawn="1"/>
          </p:nvSpPr>
          <p:spPr>
            <a:xfrm>
              <a:off x="-3603587" y="46532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498" name="Rechthoek 497">
              <a:extLst>
                <a:ext uri="{FF2B5EF4-FFF2-40B4-BE49-F238E27FC236}">
                  <a16:creationId xmlns:a16="http://schemas.microsoft.com/office/drawing/2014/main" id="{26757837-684B-4C35-9B6F-E1A109196B62}"/>
                </a:ext>
              </a:extLst>
            </p:cNvPr>
            <p:cNvSpPr/>
            <p:nvPr userDrawn="1"/>
          </p:nvSpPr>
          <p:spPr>
            <a:xfrm>
              <a:off x="-3319415" y="465324"/>
              <a:ext cx="2962706" cy="668152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If necessary, delete the existing image</a:t>
              </a:r>
              <a:b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</a:b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by using the </a:t>
              </a:r>
              <a:r>
                <a:rPr kumimoji="0" lang="en-GB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‘Backspace key’</a:t>
              </a: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. Select the placeholder, go to the tab </a:t>
              </a:r>
              <a:r>
                <a:rPr kumimoji="0" lang="en-GB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‘</a:t>
              </a:r>
              <a:r>
                <a:rPr kumimoji="0" lang="en-GB" sz="12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Slidebuilder</a:t>
              </a:r>
              <a:r>
                <a:rPr kumimoji="0" lang="en-GB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’</a:t>
              </a: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and click on the button </a:t>
              </a:r>
              <a:r>
                <a:rPr kumimoji="0" lang="en-GB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‘Images’</a:t>
              </a: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.</a:t>
              </a:r>
            </a:p>
          </p:txBody>
        </p:sp>
        <p:sp>
          <p:nvSpPr>
            <p:cNvPr id="499" name="Ovaal 498">
              <a:extLst>
                <a:ext uri="{FF2B5EF4-FFF2-40B4-BE49-F238E27FC236}">
                  <a16:creationId xmlns:a16="http://schemas.microsoft.com/office/drawing/2014/main" id="{C37CB40A-C2B6-40C0-BB89-A83A04BD668B}"/>
                </a:ext>
              </a:extLst>
            </p:cNvPr>
            <p:cNvSpPr/>
            <p:nvPr userDrawn="1"/>
          </p:nvSpPr>
          <p:spPr>
            <a:xfrm>
              <a:off x="-3603587" y="2633935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500" name="Rechthoek 499">
              <a:extLst>
                <a:ext uri="{FF2B5EF4-FFF2-40B4-BE49-F238E27FC236}">
                  <a16:creationId xmlns:a16="http://schemas.microsoft.com/office/drawing/2014/main" id="{1B39BA39-4A99-44EF-83FA-ADD52E12B4B0}"/>
                </a:ext>
              </a:extLst>
            </p:cNvPr>
            <p:cNvSpPr/>
            <p:nvPr userDrawn="1"/>
          </p:nvSpPr>
          <p:spPr>
            <a:xfrm>
              <a:off x="-3319416" y="2633936"/>
              <a:ext cx="3126341" cy="462795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Click with the right mouse button on the thumbnail display of the slide on the left side </a:t>
              </a:r>
              <a:b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</a:b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of the screen and choose </a:t>
              </a:r>
              <a:r>
                <a:rPr kumimoji="0" lang="en-GB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‘Reset slide’</a:t>
              </a: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.</a:t>
              </a:r>
            </a:p>
          </p:txBody>
        </p:sp>
        <p:sp>
          <p:nvSpPr>
            <p:cNvPr id="501" name="Ovaal 500">
              <a:extLst>
                <a:ext uri="{FF2B5EF4-FFF2-40B4-BE49-F238E27FC236}">
                  <a16:creationId xmlns:a16="http://schemas.microsoft.com/office/drawing/2014/main" id="{29454593-8832-4C5F-9320-28852ABC6A7A}"/>
                </a:ext>
              </a:extLst>
            </p:cNvPr>
            <p:cNvSpPr/>
            <p:nvPr userDrawn="1"/>
          </p:nvSpPr>
          <p:spPr>
            <a:xfrm>
              <a:off x="-3603587" y="4226365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502" name="Rechthoek 501">
              <a:extLst>
                <a:ext uri="{FF2B5EF4-FFF2-40B4-BE49-F238E27FC236}">
                  <a16:creationId xmlns:a16="http://schemas.microsoft.com/office/drawing/2014/main" id="{814AC2A0-ECA4-48BD-A6F7-F2725C9EAE7B}"/>
                </a:ext>
              </a:extLst>
            </p:cNvPr>
            <p:cNvSpPr/>
            <p:nvPr userDrawn="1"/>
          </p:nvSpPr>
          <p:spPr>
            <a:xfrm>
              <a:off x="-3319416" y="4226366"/>
              <a:ext cx="2944683" cy="820954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To scale or drag the image, go to the tab </a:t>
              </a:r>
              <a:r>
                <a:rPr kumimoji="0" lang="en-GB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‘Picture Tools - Format’</a:t>
              </a: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and click on</a:t>
              </a:r>
              <a:b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</a:b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the button </a:t>
              </a:r>
              <a:r>
                <a:rPr kumimoji="0" lang="en-GB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‘Crop’</a:t>
              </a: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. Scale the image itself with</a:t>
              </a:r>
              <a:b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</a:b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the spheres and scale the image frame with the brackets.</a:t>
              </a:r>
            </a:p>
          </p:txBody>
        </p:sp>
        <p:sp>
          <p:nvSpPr>
            <p:cNvPr id="503" name="Rechthoek 502">
              <a:extLst>
                <a:ext uri="{FF2B5EF4-FFF2-40B4-BE49-F238E27FC236}">
                  <a16:creationId xmlns:a16="http://schemas.microsoft.com/office/drawing/2014/main" id="{D82D8127-53BB-4E58-A643-F6003F38CB24}"/>
                </a:ext>
              </a:extLst>
            </p:cNvPr>
            <p:cNvSpPr/>
            <p:nvPr userDrawn="1"/>
          </p:nvSpPr>
          <p:spPr>
            <a:xfrm>
              <a:off x="-3316836" y="3200265"/>
              <a:ext cx="1239216" cy="719917"/>
            </a:xfrm>
            <a:prstGeom prst="rect">
              <a:avLst/>
            </a:prstGeom>
            <a:pattFill prst="wdUpDiag">
              <a:fgClr>
                <a:srgbClr val="E0E0E0"/>
              </a:fgClr>
              <a:bgClr>
                <a:srgbClr val="ECECEC"/>
              </a:bgClr>
            </a:pattFill>
            <a:ln w="12700">
              <a:solidFill>
                <a:srgbClr val="D3D3D3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7200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000" b="0" i="1" u="none" strike="noStrike" kern="1200" cap="none" spc="0" normalizeH="0" baseline="0" noProof="0" dirty="0">
                <a:ln>
                  <a:noFill/>
                </a:ln>
                <a:solidFill>
                  <a:srgbClr val="211F2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grpSp>
          <p:nvGrpSpPr>
            <p:cNvPr id="504" name="Groep 503">
              <a:extLst>
                <a:ext uri="{FF2B5EF4-FFF2-40B4-BE49-F238E27FC236}">
                  <a16:creationId xmlns:a16="http://schemas.microsoft.com/office/drawing/2014/main" id="{ADF67417-DDAE-48E6-82BB-D901149881D5}"/>
                </a:ext>
              </a:extLst>
            </p:cNvPr>
            <p:cNvGrpSpPr/>
            <p:nvPr userDrawn="1"/>
          </p:nvGrpSpPr>
          <p:grpSpPr>
            <a:xfrm>
              <a:off x="-2485819" y="3479783"/>
              <a:ext cx="1222990" cy="563933"/>
              <a:chOff x="-2485819" y="3399207"/>
              <a:chExt cx="1222990" cy="563933"/>
            </a:xfrm>
          </p:grpSpPr>
          <p:sp>
            <p:nvSpPr>
              <p:cNvPr id="543" name="Rechthoek 542">
                <a:extLst>
                  <a:ext uri="{FF2B5EF4-FFF2-40B4-BE49-F238E27FC236}">
                    <a16:creationId xmlns:a16="http://schemas.microsoft.com/office/drawing/2014/main" id="{27680F92-7D57-43DE-A473-DDF90193DD19}"/>
                  </a:ext>
                </a:extLst>
              </p:cNvPr>
              <p:cNvSpPr/>
              <p:nvPr userDrawn="1"/>
            </p:nvSpPr>
            <p:spPr>
              <a:xfrm>
                <a:off x="-2485819" y="3399207"/>
                <a:ext cx="1176476" cy="504851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D1D1D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  <p:sp>
            <p:nvSpPr>
              <p:cNvPr id="544" name="Rechthoek 543">
                <a:extLst>
                  <a:ext uri="{FF2B5EF4-FFF2-40B4-BE49-F238E27FC236}">
                    <a16:creationId xmlns:a16="http://schemas.microsoft.com/office/drawing/2014/main" id="{B0D443FA-A77B-4C03-96A6-FC4A0742E5B0}"/>
                  </a:ext>
                </a:extLst>
              </p:cNvPr>
              <p:cNvSpPr/>
              <p:nvPr userDrawn="1"/>
            </p:nvSpPr>
            <p:spPr>
              <a:xfrm>
                <a:off x="-2479584" y="3652838"/>
                <a:ext cx="1164007" cy="246701"/>
              </a:xfrm>
              <a:prstGeom prst="rect">
                <a:avLst/>
              </a:prstGeom>
              <a:solidFill>
                <a:srgbClr val="FCE4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  <p:grpSp>
            <p:nvGrpSpPr>
              <p:cNvPr id="545" name="Groep 544">
                <a:extLst>
                  <a:ext uri="{FF2B5EF4-FFF2-40B4-BE49-F238E27FC236}">
                    <a16:creationId xmlns:a16="http://schemas.microsoft.com/office/drawing/2014/main" id="{74EB79DA-5174-4B2A-9395-46A248FFB9E9}"/>
                  </a:ext>
                </a:extLst>
              </p:cNvPr>
              <p:cNvGrpSpPr/>
              <p:nvPr userDrawn="1"/>
            </p:nvGrpSpPr>
            <p:grpSpPr>
              <a:xfrm>
                <a:off x="-2403869" y="3460544"/>
                <a:ext cx="155951" cy="131922"/>
                <a:chOff x="12968836" y="3354170"/>
                <a:chExt cx="404806" cy="342433"/>
              </a:xfrm>
            </p:grpSpPr>
            <p:sp>
              <p:nvSpPr>
                <p:cNvPr id="558" name="Rechthoek: afgeronde hoeken 557">
                  <a:extLst>
                    <a:ext uri="{FF2B5EF4-FFF2-40B4-BE49-F238E27FC236}">
                      <a16:creationId xmlns:a16="http://schemas.microsoft.com/office/drawing/2014/main" id="{CB034F60-431F-495E-9A84-506CEBB492A0}"/>
                    </a:ext>
                  </a:extLst>
                </p:cNvPr>
                <p:cNvSpPr/>
                <p:nvPr userDrawn="1"/>
              </p:nvSpPr>
              <p:spPr>
                <a:xfrm>
                  <a:off x="12968836" y="3354170"/>
                  <a:ext cx="404806" cy="342433"/>
                </a:xfrm>
                <a:prstGeom prst="roundRect">
                  <a:avLst>
                    <a:gd name="adj" fmla="val 2911"/>
                  </a:avLst>
                </a:prstGeom>
                <a:solidFill>
                  <a:schemeClr val="bg1"/>
                </a:solidFill>
                <a:ln w="12700">
                  <a:solidFill>
                    <a:srgbClr val="81818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559" name="Rechthoek 558">
                  <a:extLst>
                    <a:ext uri="{FF2B5EF4-FFF2-40B4-BE49-F238E27FC236}">
                      <a16:creationId xmlns:a16="http://schemas.microsoft.com/office/drawing/2014/main" id="{AFE0A9B5-C6D0-4A31-AB61-0A7EF159D155}"/>
                    </a:ext>
                  </a:extLst>
                </p:cNvPr>
                <p:cNvSpPr/>
                <p:nvPr userDrawn="1"/>
              </p:nvSpPr>
              <p:spPr>
                <a:xfrm>
                  <a:off x="13025180" y="3401181"/>
                  <a:ext cx="305213" cy="41563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560" name="Rechthoek 559">
                  <a:extLst>
                    <a:ext uri="{FF2B5EF4-FFF2-40B4-BE49-F238E27FC236}">
                      <a16:creationId xmlns:a16="http://schemas.microsoft.com/office/drawing/2014/main" id="{DEB48E44-B51B-4A6C-AFE5-D4591F7FEC08}"/>
                    </a:ext>
                  </a:extLst>
                </p:cNvPr>
                <p:cNvSpPr/>
                <p:nvPr userDrawn="1"/>
              </p:nvSpPr>
              <p:spPr>
                <a:xfrm>
                  <a:off x="13025181" y="3471575"/>
                  <a:ext cx="118778" cy="181691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561" name="Rechthoek 560">
                  <a:extLst>
                    <a:ext uri="{FF2B5EF4-FFF2-40B4-BE49-F238E27FC236}">
                      <a16:creationId xmlns:a16="http://schemas.microsoft.com/office/drawing/2014/main" id="{B344CF7E-8B8A-48FC-B6A4-42F68D80F362}"/>
                    </a:ext>
                  </a:extLst>
                </p:cNvPr>
                <p:cNvSpPr/>
                <p:nvPr userDrawn="1"/>
              </p:nvSpPr>
              <p:spPr>
                <a:xfrm>
                  <a:off x="13180812" y="3481982"/>
                  <a:ext cx="13527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562" name="Rechthoek 561">
                  <a:extLst>
                    <a:ext uri="{FF2B5EF4-FFF2-40B4-BE49-F238E27FC236}">
                      <a16:creationId xmlns:a16="http://schemas.microsoft.com/office/drawing/2014/main" id="{3B3BF1B4-FD36-4B62-8695-616C4B522CC1}"/>
                    </a:ext>
                  </a:extLst>
                </p:cNvPr>
                <p:cNvSpPr/>
                <p:nvPr userDrawn="1"/>
              </p:nvSpPr>
              <p:spPr>
                <a:xfrm>
                  <a:off x="13180812" y="3554800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563" name="Rechthoek 562">
                  <a:extLst>
                    <a:ext uri="{FF2B5EF4-FFF2-40B4-BE49-F238E27FC236}">
                      <a16:creationId xmlns:a16="http://schemas.microsoft.com/office/drawing/2014/main" id="{D05F6566-E60C-48B1-83E1-21F023AB536B}"/>
                    </a:ext>
                  </a:extLst>
                </p:cNvPr>
                <p:cNvSpPr/>
                <p:nvPr userDrawn="1"/>
              </p:nvSpPr>
              <p:spPr>
                <a:xfrm>
                  <a:off x="13180812" y="3627618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546" name="Groep 545">
                <a:extLst>
                  <a:ext uri="{FF2B5EF4-FFF2-40B4-BE49-F238E27FC236}">
                    <a16:creationId xmlns:a16="http://schemas.microsoft.com/office/drawing/2014/main" id="{E57050C9-5F95-4879-996B-466887870A97}"/>
                  </a:ext>
                </a:extLst>
              </p:cNvPr>
              <p:cNvGrpSpPr/>
              <p:nvPr userDrawn="1"/>
            </p:nvGrpSpPr>
            <p:grpSpPr>
              <a:xfrm>
                <a:off x="-2423424" y="3690208"/>
                <a:ext cx="166739" cy="218963"/>
                <a:chOff x="12940828" y="3950597"/>
                <a:chExt cx="432813" cy="568367"/>
              </a:xfrm>
            </p:grpSpPr>
            <p:grpSp>
              <p:nvGrpSpPr>
                <p:cNvPr id="550" name="Groep 549">
                  <a:extLst>
                    <a:ext uri="{FF2B5EF4-FFF2-40B4-BE49-F238E27FC236}">
                      <a16:creationId xmlns:a16="http://schemas.microsoft.com/office/drawing/2014/main" id="{571A12D0-9F5A-4E84-9798-E058E5DE010F}"/>
                    </a:ext>
                  </a:extLst>
                </p:cNvPr>
                <p:cNvGrpSpPr/>
                <p:nvPr userDrawn="1"/>
              </p:nvGrpSpPr>
              <p:grpSpPr>
                <a:xfrm>
                  <a:off x="13000382" y="4006891"/>
                  <a:ext cx="373259" cy="315747"/>
                  <a:chOff x="12968836" y="3354170"/>
                  <a:chExt cx="404806" cy="342433"/>
                </a:xfrm>
              </p:grpSpPr>
              <p:sp>
                <p:nvSpPr>
                  <p:cNvPr id="552" name="Rechthoek: afgeronde hoeken 551">
                    <a:extLst>
                      <a:ext uri="{FF2B5EF4-FFF2-40B4-BE49-F238E27FC236}">
                        <a16:creationId xmlns:a16="http://schemas.microsoft.com/office/drawing/2014/main" id="{C2E60996-D5CF-4A68-A569-F493A7C3DC8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968836" y="3354170"/>
                    <a:ext cx="404806" cy="342433"/>
                  </a:xfrm>
                  <a:prstGeom prst="roundRect">
                    <a:avLst>
                      <a:gd name="adj" fmla="val 2911"/>
                    </a:avLst>
                  </a:prstGeom>
                  <a:solidFill>
                    <a:schemeClr val="bg1"/>
                  </a:solidFill>
                  <a:ln w="12700">
                    <a:solidFill>
                      <a:srgbClr val="81818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90000"/>
                      </a:lnSpc>
                      <a:spcBef>
                        <a:spcPts val="600"/>
                      </a:spcBef>
                      <a:spcAft>
                        <a:spcPts val="60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553" name="Rechthoek 552">
                    <a:extLst>
                      <a:ext uri="{FF2B5EF4-FFF2-40B4-BE49-F238E27FC236}">
                        <a16:creationId xmlns:a16="http://schemas.microsoft.com/office/drawing/2014/main" id="{B196721B-9B32-4ABC-B6A8-FDA1145EB09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25180" y="3401181"/>
                    <a:ext cx="305213" cy="41563"/>
                  </a:xfrm>
                  <a:prstGeom prst="rect">
                    <a:avLst/>
                  </a:prstGeom>
                  <a:solidFill>
                    <a:srgbClr val="D1D1D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554" name="Rechthoek 553">
                    <a:extLst>
                      <a:ext uri="{FF2B5EF4-FFF2-40B4-BE49-F238E27FC236}">
                        <a16:creationId xmlns:a16="http://schemas.microsoft.com/office/drawing/2014/main" id="{82FC46C0-CFAD-4EAF-80C4-8B996E587BB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25181" y="3471575"/>
                    <a:ext cx="118778" cy="181691"/>
                  </a:xfrm>
                  <a:prstGeom prst="rect">
                    <a:avLst/>
                  </a:prstGeom>
                  <a:solidFill>
                    <a:srgbClr val="D1D1D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555" name="Rechthoek 554">
                    <a:extLst>
                      <a:ext uri="{FF2B5EF4-FFF2-40B4-BE49-F238E27FC236}">
                        <a16:creationId xmlns:a16="http://schemas.microsoft.com/office/drawing/2014/main" id="{1B8CE213-AE20-4D29-B9D7-FE3D2A7A07A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481982"/>
                    <a:ext cx="13527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556" name="Rechthoek 555">
                    <a:extLst>
                      <a:ext uri="{FF2B5EF4-FFF2-40B4-BE49-F238E27FC236}">
                        <a16:creationId xmlns:a16="http://schemas.microsoft.com/office/drawing/2014/main" id="{00759FE7-D1EB-4434-945D-638228FFC849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554800"/>
                    <a:ext cx="6941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557" name="Rechthoek 556">
                    <a:extLst>
                      <a:ext uri="{FF2B5EF4-FFF2-40B4-BE49-F238E27FC236}">
                        <a16:creationId xmlns:a16="http://schemas.microsoft.com/office/drawing/2014/main" id="{ADF53A02-7432-4EDC-826F-CDEF98A8A6B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627618"/>
                    <a:ext cx="6941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endParaRPr>
                  </a:p>
                </p:txBody>
              </p:sp>
            </p:grpSp>
            <p:sp>
              <p:nvSpPr>
                <p:cNvPr id="551" name="Boog 550">
                  <a:extLst>
                    <a:ext uri="{FF2B5EF4-FFF2-40B4-BE49-F238E27FC236}">
                      <a16:creationId xmlns:a16="http://schemas.microsoft.com/office/drawing/2014/main" id="{40DBB69C-715E-4DE5-B29E-C96F1F8DE26B}"/>
                    </a:ext>
                  </a:extLst>
                </p:cNvPr>
                <p:cNvSpPr/>
                <p:nvPr userDrawn="1"/>
              </p:nvSpPr>
              <p:spPr>
                <a:xfrm rot="17637075">
                  <a:off x="12776155" y="4115270"/>
                  <a:ext cx="568367" cy="239021"/>
                </a:xfrm>
                <a:prstGeom prst="arc">
                  <a:avLst>
                    <a:gd name="adj1" fmla="val 15959368"/>
                    <a:gd name="adj2" fmla="val 1354623"/>
                  </a:avLst>
                </a:prstGeom>
                <a:noFill/>
                <a:ln w="19050" cap="flat" cmpd="sng" algn="ctr">
                  <a:solidFill>
                    <a:srgbClr val="4D82B8"/>
                  </a:solidFill>
                  <a:prstDash val="solid"/>
                  <a:headEnd type="arrow" w="med" len="sm"/>
                </a:ln>
                <a:effectLst/>
              </p:spPr>
              <p:txBody>
                <a:bodyPr rtlCol="0" anchor="ctr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</p:grpSp>
          <p:sp>
            <p:nvSpPr>
              <p:cNvPr id="547" name="Tekstvak 546">
                <a:extLst>
                  <a:ext uri="{FF2B5EF4-FFF2-40B4-BE49-F238E27FC236}">
                    <a16:creationId xmlns:a16="http://schemas.microsoft.com/office/drawing/2014/main" id="{36269F77-2638-46BD-A56E-42133268C3C9}"/>
                  </a:ext>
                </a:extLst>
              </p:cNvPr>
              <p:cNvSpPr txBox="1"/>
              <p:nvPr userDrawn="1"/>
            </p:nvSpPr>
            <p:spPr>
              <a:xfrm>
                <a:off x="-2245455" y="3460544"/>
                <a:ext cx="896116" cy="134709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marR="0" lvl="0" indent="0" algn="l" defTabSz="1217512" rtl="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Layout</a:t>
                </a:r>
              </a:p>
            </p:txBody>
          </p:sp>
          <p:sp>
            <p:nvSpPr>
              <p:cNvPr id="548" name="Tekstvak 547">
                <a:extLst>
                  <a:ext uri="{FF2B5EF4-FFF2-40B4-BE49-F238E27FC236}">
                    <a16:creationId xmlns:a16="http://schemas.microsoft.com/office/drawing/2014/main" id="{0ED41475-7A79-4197-93A5-0D4409D46B1E}"/>
                  </a:ext>
                </a:extLst>
              </p:cNvPr>
              <p:cNvSpPr txBox="1"/>
              <p:nvPr userDrawn="1"/>
            </p:nvSpPr>
            <p:spPr>
              <a:xfrm>
                <a:off x="-2258884" y="3712980"/>
                <a:ext cx="909545" cy="126416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marR="0" lvl="0" indent="0" algn="l" defTabSz="1217512" rtl="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Reset slide</a:t>
                </a:r>
              </a:p>
            </p:txBody>
          </p:sp>
          <p:sp>
            <p:nvSpPr>
              <p:cNvPr id="549" name="Vrije vorm: vorm 548">
                <a:extLst>
                  <a:ext uri="{FF2B5EF4-FFF2-40B4-BE49-F238E27FC236}">
                    <a16:creationId xmlns:a16="http://schemas.microsoft.com/office/drawing/2014/main" id="{ED7D3BB9-0845-446C-ACC5-BE2493077F8E}"/>
                  </a:ext>
                </a:extLst>
              </p:cNvPr>
              <p:cNvSpPr/>
              <p:nvPr userDrawn="1"/>
            </p:nvSpPr>
            <p:spPr>
              <a:xfrm>
                <a:off x="-1360391" y="3783140"/>
                <a:ext cx="97562" cy="180000"/>
              </a:xfrm>
              <a:custGeom>
                <a:avLst/>
                <a:gdLst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41194 w 880280"/>
                  <a:gd name="connsiteY2" fmla="*/ 96899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27546 w 880280"/>
                  <a:gd name="connsiteY2" fmla="*/ 975815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00250 w 880280"/>
                  <a:gd name="connsiteY2" fmla="*/ 100311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11791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498144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80280" h="1624084">
                    <a:moveTo>
                      <a:pt x="0" y="0"/>
                    </a:moveTo>
                    <a:lnTo>
                      <a:pt x="0" y="1262418"/>
                    </a:lnTo>
                    <a:lnTo>
                      <a:pt x="313898" y="996287"/>
                    </a:lnTo>
                    <a:lnTo>
                      <a:pt x="620973" y="1624084"/>
                    </a:lnTo>
                    <a:lnTo>
                      <a:pt x="839337" y="1480782"/>
                    </a:lnTo>
                    <a:lnTo>
                      <a:pt x="498144" y="900753"/>
                    </a:lnTo>
                    <a:lnTo>
                      <a:pt x="880280" y="89392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00" b="0" i="0" u="none" strike="noStrike" kern="1200" cap="all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505" name="Groep 504">
              <a:extLst>
                <a:ext uri="{FF2B5EF4-FFF2-40B4-BE49-F238E27FC236}">
                  <a16:creationId xmlns:a16="http://schemas.microsoft.com/office/drawing/2014/main" id="{FC6AE9CB-5FE9-4332-AD8B-D9E09E0559CF}"/>
                </a:ext>
              </a:extLst>
            </p:cNvPr>
            <p:cNvGrpSpPr/>
            <p:nvPr userDrawn="1"/>
          </p:nvGrpSpPr>
          <p:grpSpPr>
            <a:xfrm>
              <a:off x="-3786165" y="5680652"/>
              <a:ext cx="3693386" cy="959696"/>
              <a:chOff x="-3786437" y="6163468"/>
              <a:chExt cx="3693386" cy="959696"/>
            </a:xfrm>
          </p:grpSpPr>
          <p:sp>
            <p:nvSpPr>
              <p:cNvPr id="533" name="Rechthoek 532">
                <a:extLst>
                  <a:ext uri="{FF2B5EF4-FFF2-40B4-BE49-F238E27FC236}">
                    <a16:creationId xmlns:a16="http://schemas.microsoft.com/office/drawing/2014/main" id="{CAC3689C-1E3E-41F3-8A50-E9EFC9B9D233}"/>
                  </a:ext>
                </a:extLst>
              </p:cNvPr>
              <p:cNvSpPr/>
              <p:nvPr userDrawn="1"/>
            </p:nvSpPr>
            <p:spPr>
              <a:xfrm>
                <a:off x="-3786437" y="6295164"/>
                <a:ext cx="3593637" cy="828000"/>
              </a:xfrm>
              <a:prstGeom prst="rect">
                <a:avLst/>
              </a:prstGeom>
              <a:solidFill>
                <a:srgbClr val="ECECEC"/>
              </a:solidFill>
              <a:ln w="6350">
                <a:solidFill>
                  <a:srgbClr val="ECECE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44000" rIns="180000" bIns="144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200" b="1" i="0" u="none" strike="noStrike" kern="1200" cap="all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Want to know more?</a:t>
                </a:r>
                <a:br>
                  <a:rPr kumimoji="0" lang="en-GB" sz="1200" b="1" i="0" u="none" strike="noStrike" kern="1200" cap="all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</a:br>
                <a:r>
                  <a:rPr kumimoji="0" lang="en-GB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Go to the tab</a:t>
                </a:r>
                <a:r>
                  <a:rPr kumimoji="0" lang="en-GB" sz="1200" b="1" i="0" u="none" strike="noStrike" kern="1200" cap="all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'SLIDEBUILDER’ </a:t>
                </a:r>
                <a:r>
                  <a:rPr kumimoji="0" lang="en-GB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and click</a:t>
                </a:r>
                <a:br>
                  <a:rPr kumimoji="0" lang="en-GB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</a:br>
                <a:r>
                  <a:rPr kumimoji="0" lang="en-GB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on the button </a:t>
                </a:r>
                <a:r>
                  <a:rPr kumimoji="0" lang="en-GB" sz="1200" b="1" i="0" u="none" strike="noStrike" kern="1200" cap="all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‘Inspiration'</a:t>
                </a:r>
              </a:p>
            </p:txBody>
          </p:sp>
          <p:grpSp>
            <p:nvGrpSpPr>
              <p:cNvPr id="534" name="ICOON_info">
                <a:extLst>
                  <a:ext uri="{FF2B5EF4-FFF2-40B4-BE49-F238E27FC236}">
                    <a16:creationId xmlns:a16="http://schemas.microsoft.com/office/drawing/2014/main" id="{6DA26B95-6A8C-4296-836A-EC1C8FF745C6}"/>
                  </a:ext>
                </a:extLst>
              </p:cNvPr>
              <p:cNvGrpSpPr/>
              <p:nvPr userDrawn="1"/>
            </p:nvGrpSpPr>
            <p:grpSpPr>
              <a:xfrm>
                <a:off x="-376736" y="6163468"/>
                <a:ext cx="283685" cy="283685"/>
                <a:chOff x="-510741" y="5913713"/>
                <a:chExt cx="267555" cy="267555"/>
              </a:xfrm>
            </p:grpSpPr>
            <p:sp>
              <p:nvSpPr>
                <p:cNvPr id="541" name="Ovaal 540">
                  <a:extLst>
                    <a:ext uri="{FF2B5EF4-FFF2-40B4-BE49-F238E27FC236}">
                      <a16:creationId xmlns:a16="http://schemas.microsoft.com/office/drawing/2014/main" id="{44FD7442-B2E0-46C4-8D1B-76D995FA8ACB}"/>
                    </a:ext>
                  </a:extLst>
                </p:cNvPr>
                <p:cNvSpPr/>
                <p:nvPr userDrawn="1"/>
              </p:nvSpPr>
              <p:spPr>
                <a:xfrm>
                  <a:off x="-491853" y="5932072"/>
                  <a:ext cx="230835" cy="230835"/>
                </a:xfrm>
                <a:prstGeom prst="ellipse">
                  <a:avLst/>
                </a:prstGeom>
                <a:solidFill>
                  <a:srgbClr val="211F2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600" b="0" i="0" u="none" strike="noStrike" kern="1200" cap="all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542" name="Graphic 163" descr="Informatie">
                  <a:extLst>
                    <a:ext uri="{FF2B5EF4-FFF2-40B4-BE49-F238E27FC236}">
                      <a16:creationId xmlns:a16="http://schemas.microsoft.com/office/drawing/2014/main" id="{7A374775-53FA-41CC-81F3-B52AD52AAECA}"/>
                    </a:ext>
                  </a:extLst>
                </p:cNvPr>
                <p:cNvSpPr/>
                <p:nvPr/>
              </p:nvSpPr>
              <p:spPr>
                <a:xfrm>
                  <a:off x="-510741" y="5913713"/>
                  <a:ext cx="267555" cy="267555"/>
                </a:xfrm>
                <a:custGeom>
                  <a:avLst/>
                  <a:gdLst>
                    <a:gd name="connsiteX0" fmla="*/ 145860 w 291719"/>
                    <a:gd name="connsiteY0" fmla="*/ 0 h 291719"/>
                    <a:gd name="connsiteX1" fmla="*/ 0 w 291719"/>
                    <a:gd name="connsiteY1" fmla="*/ 145860 h 291719"/>
                    <a:gd name="connsiteX2" fmla="*/ 145860 w 291719"/>
                    <a:gd name="connsiteY2" fmla="*/ 291720 h 291719"/>
                    <a:gd name="connsiteX3" fmla="*/ 291720 w 291719"/>
                    <a:gd name="connsiteY3" fmla="*/ 145860 h 291719"/>
                    <a:gd name="connsiteX4" fmla="*/ 145860 w 291719"/>
                    <a:gd name="connsiteY4" fmla="*/ 0 h 291719"/>
                    <a:gd name="connsiteX5" fmla="*/ 138183 w 291719"/>
                    <a:gd name="connsiteY5" fmla="*/ 38384 h 291719"/>
                    <a:gd name="connsiteX6" fmla="*/ 157375 w 291719"/>
                    <a:gd name="connsiteY6" fmla="*/ 57576 h 291719"/>
                    <a:gd name="connsiteX7" fmla="*/ 138183 w 291719"/>
                    <a:gd name="connsiteY7" fmla="*/ 76768 h 291719"/>
                    <a:gd name="connsiteX8" fmla="*/ 118991 w 291719"/>
                    <a:gd name="connsiteY8" fmla="*/ 57576 h 291719"/>
                    <a:gd name="connsiteX9" fmla="*/ 138183 w 291719"/>
                    <a:gd name="connsiteY9" fmla="*/ 38384 h 291719"/>
                    <a:gd name="connsiteX10" fmla="*/ 184244 w 291719"/>
                    <a:gd name="connsiteY10" fmla="*/ 253336 h 291719"/>
                    <a:gd name="connsiteX11" fmla="*/ 107476 w 291719"/>
                    <a:gd name="connsiteY11" fmla="*/ 253336 h 291719"/>
                    <a:gd name="connsiteX12" fmla="*/ 107476 w 291719"/>
                    <a:gd name="connsiteY12" fmla="*/ 230305 h 291719"/>
                    <a:gd name="connsiteX13" fmla="*/ 134345 w 291719"/>
                    <a:gd name="connsiteY13" fmla="*/ 230305 h 291719"/>
                    <a:gd name="connsiteX14" fmla="*/ 134345 w 291719"/>
                    <a:gd name="connsiteY14" fmla="*/ 115153 h 291719"/>
                    <a:gd name="connsiteX15" fmla="*/ 111314 w 291719"/>
                    <a:gd name="connsiteY15" fmla="*/ 115153 h 291719"/>
                    <a:gd name="connsiteX16" fmla="*/ 111314 w 291719"/>
                    <a:gd name="connsiteY16" fmla="*/ 92122 h 291719"/>
                    <a:gd name="connsiteX17" fmla="*/ 157375 w 291719"/>
                    <a:gd name="connsiteY17" fmla="*/ 92122 h 291719"/>
                    <a:gd name="connsiteX18" fmla="*/ 157375 w 291719"/>
                    <a:gd name="connsiteY18" fmla="*/ 115153 h 291719"/>
                    <a:gd name="connsiteX19" fmla="*/ 157375 w 291719"/>
                    <a:gd name="connsiteY19" fmla="*/ 230305 h 291719"/>
                    <a:gd name="connsiteX20" fmla="*/ 184244 w 291719"/>
                    <a:gd name="connsiteY20" fmla="*/ 230305 h 291719"/>
                    <a:gd name="connsiteX21" fmla="*/ 184244 w 291719"/>
                    <a:gd name="connsiteY21" fmla="*/ 253336 h 2917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291719" h="291719">
                      <a:moveTo>
                        <a:pt x="145860" y="0"/>
                      </a:moveTo>
                      <a:cubicBezTo>
                        <a:pt x="65253" y="0"/>
                        <a:pt x="0" y="65253"/>
                        <a:pt x="0" y="145860"/>
                      </a:cubicBezTo>
                      <a:cubicBezTo>
                        <a:pt x="0" y="226467"/>
                        <a:pt x="65253" y="291720"/>
                        <a:pt x="145860" y="291720"/>
                      </a:cubicBezTo>
                      <a:cubicBezTo>
                        <a:pt x="226467" y="291720"/>
                        <a:pt x="291720" y="226467"/>
                        <a:pt x="291720" y="145860"/>
                      </a:cubicBezTo>
                      <a:cubicBezTo>
                        <a:pt x="291720" y="65253"/>
                        <a:pt x="226467" y="0"/>
                        <a:pt x="145860" y="0"/>
                      </a:cubicBezTo>
                      <a:close/>
                      <a:moveTo>
                        <a:pt x="138183" y="38384"/>
                      </a:moveTo>
                      <a:cubicBezTo>
                        <a:pt x="148931" y="38384"/>
                        <a:pt x="157375" y="46829"/>
                        <a:pt x="157375" y="57576"/>
                      </a:cubicBezTo>
                      <a:cubicBezTo>
                        <a:pt x="157375" y="68324"/>
                        <a:pt x="148931" y="76768"/>
                        <a:pt x="138183" y="76768"/>
                      </a:cubicBezTo>
                      <a:cubicBezTo>
                        <a:pt x="127435" y="76768"/>
                        <a:pt x="118991" y="68324"/>
                        <a:pt x="118991" y="57576"/>
                      </a:cubicBezTo>
                      <a:cubicBezTo>
                        <a:pt x="118991" y="46829"/>
                        <a:pt x="127435" y="38384"/>
                        <a:pt x="138183" y="38384"/>
                      </a:cubicBezTo>
                      <a:close/>
                      <a:moveTo>
                        <a:pt x="184244" y="253336"/>
                      </a:moveTo>
                      <a:lnTo>
                        <a:pt x="107476" y="253336"/>
                      </a:lnTo>
                      <a:lnTo>
                        <a:pt x="107476" y="230305"/>
                      </a:lnTo>
                      <a:lnTo>
                        <a:pt x="134345" y="230305"/>
                      </a:lnTo>
                      <a:lnTo>
                        <a:pt x="134345" y="115153"/>
                      </a:lnTo>
                      <a:lnTo>
                        <a:pt x="111314" y="115153"/>
                      </a:lnTo>
                      <a:lnTo>
                        <a:pt x="111314" y="92122"/>
                      </a:lnTo>
                      <a:lnTo>
                        <a:pt x="157375" y="92122"/>
                      </a:lnTo>
                      <a:lnTo>
                        <a:pt x="157375" y="115153"/>
                      </a:lnTo>
                      <a:lnTo>
                        <a:pt x="157375" y="230305"/>
                      </a:lnTo>
                      <a:lnTo>
                        <a:pt x="184244" y="230305"/>
                      </a:lnTo>
                      <a:lnTo>
                        <a:pt x="184244" y="253336"/>
                      </a:lnTo>
                      <a:close/>
                    </a:path>
                  </a:pathLst>
                </a:custGeom>
                <a:solidFill>
                  <a:srgbClr val="1FF524"/>
                </a:solidFill>
                <a:ln w="3770" cap="flat">
                  <a:noFill/>
                  <a:prstDash val="solid"/>
                  <a:miter/>
                </a:ln>
              </p:spPr>
              <p:txBody>
                <a:bodyPr rtlCol="0" anchor="ctr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535" name="Groep 534">
                <a:extLst>
                  <a:ext uri="{FF2B5EF4-FFF2-40B4-BE49-F238E27FC236}">
                    <a16:creationId xmlns:a16="http://schemas.microsoft.com/office/drawing/2014/main" id="{0467A3F0-1C1F-4948-AFFD-6F85D83DBD1A}"/>
                  </a:ext>
                </a:extLst>
              </p:cNvPr>
              <p:cNvGrpSpPr/>
              <p:nvPr userDrawn="1"/>
            </p:nvGrpSpPr>
            <p:grpSpPr>
              <a:xfrm>
                <a:off x="-938434" y="6420818"/>
                <a:ext cx="627798" cy="576693"/>
                <a:chOff x="-938434" y="4570310"/>
                <a:chExt cx="627798" cy="576693"/>
              </a:xfrm>
            </p:grpSpPr>
            <p:grpSp>
              <p:nvGrpSpPr>
                <p:cNvPr id="536" name="Inspireren">
                  <a:extLst>
                    <a:ext uri="{FF2B5EF4-FFF2-40B4-BE49-F238E27FC236}">
                      <a16:creationId xmlns:a16="http://schemas.microsoft.com/office/drawing/2014/main" id="{5E603352-EEA2-4CFD-93FE-9FF510F52B60}"/>
                    </a:ext>
                  </a:extLst>
                </p:cNvPr>
                <p:cNvGrpSpPr>
                  <a:grpSpLocks noChangeAspect="1"/>
                </p:cNvGrpSpPr>
                <p:nvPr userDrawn="1"/>
              </p:nvGrpSpPr>
              <p:grpSpPr bwMode="auto">
                <a:xfrm>
                  <a:off x="-716116" y="4570310"/>
                  <a:ext cx="169778" cy="242385"/>
                  <a:chOff x="4768" y="2783"/>
                  <a:chExt cx="788" cy="1125"/>
                </a:xfrm>
                <a:gradFill>
                  <a:gsLst>
                    <a:gs pos="0">
                      <a:srgbClr val="9D9FA1"/>
                    </a:gs>
                    <a:gs pos="70000">
                      <a:srgbClr val="211F26"/>
                    </a:gs>
                  </a:gsLst>
                  <a:lin ang="2700000" scaled="0"/>
                </a:gradFill>
              </p:grpSpPr>
              <p:sp>
                <p:nvSpPr>
                  <p:cNvPr id="538" name="Freeform 12">
                    <a:extLst>
                      <a:ext uri="{FF2B5EF4-FFF2-40B4-BE49-F238E27FC236}">
                        <a16:creationId xmlns:a16="http://schemas.microsoft.com/office/drawing/2014/main" id="{EAD60232-C1B6-47EC-AA3C-102FF2E695B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001" y="3186"/>
                    <a:ext cx="319" cy="288"/>
                  </a:xfrm>
                  <a:custGeom>
                    <a:avLst/>
                    <a:gdLst>
                      <a:gd name="T0" fmla="*/ 220 w 319"/>
                      <a:gd name="T1" fmla="*/ 288 h 288"/>
                      <a:gd name="T2" fmla="*/ 107 w 319"/>
                      <a:gd name="T3" fmla="*/ 288 h 288"/>
                      <a:gd name="T4" fmla="*/ 0 w 319"/>
                      <a:gd name="T5" fmla="*/ 0 h 288"/>
                      <a:gd name="T6" fmla="*/ 319 w 319"/>
                      <a:gd name="T7" fmla="*/ 0 h 288"/>
                      <a:gd name="T8" fmla="*/ 220 w 319"/>
                      <a:gd name="T9" fmla="*/ 288 h 28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319" h="288">
                        <a:moveTo>
                          <a:pt x="220" y="288"/>
                        </a:moveTo>
                        <a:lnTo>
                          <a:pt x="107" y="288"/>
                        </a:lnTo>
                        <a:lnTo>
                          <a:pt x="0" y="0"/>
                        </a:lnTo>
                        <a:lnTo>
                          <a:pt x="319" y="0"/>
                        </a:lnTo>
                        <a:lnTo>
                          <a:pt x="220" y="288"/>
                        </a:lnTo>
                        <a:close/>
                      </a:path>
                    </a:pathLst>
                  </a:custGeom>
                  <a:solidFill>
                    <a:srgbClr val="1FF524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95469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3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Segoe UI Ligh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539" name="Freeform 13">
                    <a:extLst>
                      <a:ext uri="{FF2B5EF4-FFF2-40B4-BE49-F238E27FC236}">
                        <a16:creationId xmlns:a16="http://schemas.microsoft.com/office/drawing/2014/main" id="{B9FDF084-DFAE-43D8-8951-F23F5B026F5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022" y="3796"/>
                    <a:ext cx="282" cy="112"/>
                  </a:xfrm>
                  <a:custGeom>
                    <a:avLst/>
                    <a:gdLst>
                      <a:gd name="T0" fmla="*/ 229 w 251"/>
                      <a:gd name="T1" fmla="*/ 70 h 100"/>
                      <a:gd name="T2" fmla="*/ 229 w 251"/>
                      <a:gd name="T3" fmla="*/ 69 h 100"/>
                      <a:gd name="T4" fmla="*/ 251 w 251"/>
                      <a:gd name="T5" fmla="*/ 0 h 100"/>
                      <a:gd name="T6" fmla="*/ 0 w 251"/>
                      <a:gd name="T7" fmla="*/ 0 h 100"/>
                      <a:gd name="T8" fmla="*/ 22 w 251"/>
                      <a:gd name="T9" fmla="*/ 69 h 100"/>
                      <a:gd name="T10" fmla="*/ 63 w 251"/>
                      <a:gd name="T11" fmla="*/ 100 h 100"/>
                      <a:gd name="T12" fmla="*/ 188 w 251"/>
                      <a:gd name="T13" fmla="*/ 100 h 100"/>
                      <a:gd name="T14" fmla="*/ 229 w 251"/>
                      <a:gd name="T15" fmla="*/ 71 h 100"/>
                      <a:gd name="T16" fmla="*/ 229 w 251"/>
                      <a:gd name="T17" fmla="*/ 71 h 100"/>
                      <a:gd name="T18" fmla="*/ 229 w 251"/>
                      <a:gd name="T19" fmla="*/ 70 h 1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251" h="100">
                        <a:moveTo>
                          <a:pt x="229" y="70"/>
                        </a:moveTo>
                        <a:cubicBezTo>
                          <a:pt x="229" y="70"/>
                          <a:pt x="229" y="69"/>
                          <a:pt x="229" y="69"/>
                        </a:cubicBezTo>
                        <a:cubicBezTo>
                          <a:pt x="251" y="0"/>
                          <a:pt x="251" y="0"/>
                          <a:pt x="251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22" y="69"/>
                          <a:pt x="22" y="69"/>
                          <a:pt x="22" y="69"/>
                        </a:cubicBezTo>
                        <a:cubicBezTo>
                          <a:pt x="27" y="87"/>
                          <a:pt x="44" y="100"/>
                          <a:pt x="63" y="100"/>
                        </a:cubicBezTo>
                        <a:cubicBezTo>
                          <a:pt x="188" y="100"/>
                          <a:pt x="188" y="100"/>
                          <a:pt x="188" y="100"/>
                        </a:cubicBezTo>
                        <a:cubicBezTo>
                          <a:pt x="207" y="100"/>
                          <a:pt x="223" y="88"/>
                          <a:pt x="229" y="71"/>
                        </a:cubicBezTo>
                        <a:cubicBezTo>
                          <a:pt x="229" y="71"/>
                          <a:pt x="229" y="71"/>
                          <a:pt x="229" y="71"/>
                        </a:cubicBezTo>
                        <a:lnTo>
                          <a:pt x="229" y="7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95469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3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Segoe UI Ligh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540" name="Freeform 14">
                    <a:extLst>
                      <a:ext uri="{FF2B5EF4-FFF2-40B4-BE49-F238E27FC236}">
                        <a16:creationId xmlns:a16="http://schemas.microsoft.com/office/drawing/2014/main" id="{A9EEE62F-0050-45F8-96F3-886007FCBFFB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4768" y="2783"/>
                    <a:ext cx="788" cy="966"/>
                  </a:xfrm>
                  <a:custGeom>
                    <a:avLst/>
                    <a:gdLst>
                      <a:gd name="T0" fmla="*/ 351 w 702"/>
                      <a:gd name="T1" fmla="*/ 0 h 860"/>
                      <a:gd name="T2" fmla="*/ 0 w 702"/>
                      <a:gd name="T3" fmla="*/ 351 h 860"/>
                      <a:gd name="T4" fmla="*/ 134 w 702"/>
                      <a:gd name="T5" fmla="*/ 627 h 860"/>
                      <a:gd name="T6" fmla="*/ 165 w 702"/>
                      <a:gd name="T7" fmla="*/ 718 h 860"/>
                      <a:gd name="T8" fmla="*/ 266 w 702"/>
                      <a:gd name="T9" fmla="*/ 718 h 860"/>
                      <a:gd name="T10" fmla="*/ 266 w 702"/>
                      <a:gd name="T11" fmla="*/ 718 h 860"/>
                      <a:gd name="T12" fmla="*/ 434 w 702"/>
                      <a:gd name="T13" fmla="*/ 718 h 860"/>
                      <a:gd name="T14" fmla="*/ 419 w 702"/>
                      <a:gd name="T15" fmla="*/ 760 h 860"/>
                      <a:gd name="T16" fmla="*/ 284 w 702"/>
                      <a:gd name="T17" fmla="*/ 760 h 860"/>
                      <a:gd name="T18" fmla="*/ 284 w 702"/>
                      <a:gd name="T19" fmla="*/ 760 h 860"/>
                      <a:gd name="T20" fmla="*/ 179 w 702"/>
                      <a:gd name="T21" fmla="*/ 760 h 860"/>
                      <a:gd name="T22" fmla="*/ 212 w 702"/>
                      <a:gd name="T23" fmla="*/ 860 h 860"/>
                      <a:gd name="T24" fmla="*/ 212 w 702"/>
                      <a:gd name="T25" fmla="*/ 860 h 860"/>
                      <a:gd name="T26" fmla="*/ 216 w 702"/>
                      <a:gd name="T27" fmla="*/ 860 h 860"/>
                      <a:gd name="T28" fmla="*/ 488 w 702"/>
                      <a:gd name="T29" fmla="*/ 860 h 860"/>
                      <a:gd name="T30" fmla="*/ 491 w 702"/>
                      <a:gd name="T31" fmla="*/ 860 h 860"/>
                      <a:gd name="T32" fmla="*/ 570 w 702"/>
                      <a:gd name="T33" fmla="*/ 625 h 860"/>
                      <a:gd name="T34" fmla="*/ 702 w 702"/>
                      <a:gd name="T35" fmla="*/ 351 h 860"/>
                      <a:gd name="T36" fmla="*/ 351 w 702"/>
                      <a:gd name="T37" fmla="*/ 0 h 860"/>
                      <a:gd name="T38" fmla="*/ 587 w 702"/>
                      <a:gd name="T39" fmla="*/ 438 h 860"/>
                      <a:gd name="T40" fmla="*/ 485 w 702"/>
                      <a:gd name="T41" fmla="*/ 563 h 860"/>
                      <a:gd name="T42" fmla="*/ 454 w 702"/>
                      <a:gd name="T43" fmla="*/ 658 h 860"/>
                      <a:gd name="T44" fmla="*/ 250 w 702"/>
                      <a:gd name="T45" fmla="*/ 658 h 860"/>
                      <a:gd name="T46" fmla="*/ 219 w 702"/>
                      <a:gd name="T47" fmla="*/ 565 h 860"/>
                      <a:gd name="T48" fmla="*/ 115 w 702"/>
                      <a:gd name="T49" fmla="*/ 439 h 860"/>
                      <a:gd name="T50" fmla="*/ 99 w 702"/>
                      <a:gd name="T51" fmla="*/ 351 h 860"/>
                      <a:gd name="T52" fmla="*/ 351 w 702"/>
                      <a:gd name="T53" fmla="*/ 99 h 860"/>
                      <a:gd name="T54" fmla="*/ 603 w 702"/>
                      <a:gd name="T55" fmla="*/ 351 h 860"/>
                      <a:gd name="T56" fmla="*/ 587 w 702"/>
                      <a:gd name="T57" fmla="*/ 438 h 86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</a:cxnLst>
                    <a:rect l="0" t="0" r="r" b="b"/>
                    <a:pathLst>
                      <a:path w="702" h="860">
                        <a:moveTo>
                          <a:pt x="351" y="0"/>
                        </a:moveTo>
                        <a:cubicBezTo>
                          <a:pt x="157" y="0"/>
                          <a:pt x="0" y="157"/>
                          <a:pt x="0" y="351"/>
                        </a:cubicBezTo>
                        <a:cubicBezTo>
                          <a:pt x="0" y="463"/>
                          <a:pt x="52" y="562"/>
                          <a:pt x="134" y="627"/>
                        </a:cubicBezTo>
                        <a:cubicBezTo>
                          <a:pt x="165" y="718"/>
                          <a:pt x="165" y="718"/>
                          <a:pt x="165" y="718"/>
                        </a:cubicBezTo>
                        <a:cubicBezTo>
                          <a:pt x="266" y="718"/>
                          <a:pt x="266" y="718"/>
                          <a:pt x="266" y="718"/>
                        </a:cubicBezTo>
                        <a:cubicBezTo>
                          <a:pt x="266" y="718"/>
                          <a:pt x="266" y="718"/>
                          <a:pt x="266" y="718"/>
                        </a:cubicBezTo>
                        <a:cubicBezTo>
                          <a:pt x="434" y="718"/>
                          <a:pt x="434" y="718"/>
                          <a:pt x="434" y="718"/>
                        </a:cubicBezTo>
                        <a:cubicBezTo>
                          <a:pt x="419" y="760"/>
                          <a:pt x="419" y="760"/>
                          <a:pt x="419" y="760"/>
                        </a:cubicBezTo>
                        <a:cubicBezTo>
                          <a:pt x="284" y="760"/>
                          <a:pt x="284" y="760"/>
                          <a:pt x="284" y="760"/>
                        </a:cubicBezTo>
                        <a:cubicBezTo>
                          <a:pt x="284" y="760"/>
                          <a:pt x="284" y="760"/>
                          <a:pt x="284" y="760"/>
                        </a:cubicBezTo>
                        <a:cubicBezTo>
                          <a:pt x="179" y="760"/>
                          <a:pt x="179" y="760"/>
                          <a:pt x="179" y="760"/>
                        </a:cubicBezTo>
                        <a:cubicBezTo>
                          <a:pt x="212" y="860"/>
                          <a:pt x="212" y="860"/>
                          <a:pt x="212" y="860"/>
                        </a:cubicBezTo>
                        <a:cubicBezTo>
                          <a:pt x="212" y="860"/>
                          <a:pt x="212" y="860"/>
                          <a:pt x="212" y="860"/>
                        </a:cubicBezTo>
                        <a:cubicBezTo>
                          <a:pt x="216" y="860"/>
                          <a:pt x="216" y="860"/>
                          <a:pt x="216" y="860"/>
                        </a:cubicBezTo>
                        <a:cubicBezTo>
                          <a:pt x="488" y="860"/>
                          <a:pt x="488" y="860"/>
                          <a:pt x="488" y="860"/>
                        </a:cubicBezTo>
                        <a:cubicBezTo>
                          <a:pt x="491" y="860"/>
                          <a:pt x="491" y="860"/>
                          <a:pt x="491" y="860"/>
                        </a:cubicBezTo>
                        <a:cubicBezTo>
                          <a:pt x="570" y="625"/>
                          <a:pt x="570" y="625"/>
                          <a:pt x="570" y="625"/>
                        </a:cubicBezTo>
                        <a:cubicBezTo>
                          <a:pt x="651" y="560"/>
                          <a:pt x="702" y="461"/>
                          <a:pt x="702" y="351"/>
                        </a:cubicBezTo>
                        <a:cubicBezTo>
                          <a:pt x="702" y="157"/>
                          <a:pt x="545" y="0"/>
                          <a:pt x="351" y="0"/>
                        </a:cubicBezTo>
                        <a:close/>
                        <a:moveTo>
                          <a:pt x="587" y="438"/>
                        </a:moveTo>
                        <a:cubicBezTo>
                          <a:pt x="568" y="490"/>
                          <a:pt x="531" y="534"/>
                          <a:pt x="485" y="563"/>
                        </a:cubicBezTo>
                        <a:cubicBezTo>
                          <a:pt x="454" y="658"/>
                          <a:pt x="454" y="658"/>
                          <a:pt x="454" y="658"/>
                        </a:cubicBezTo>
                        <a:cubicBezTo>
                          <a:pt x="250" y="658"/>
                          <a:pt x="250" y="658"/>
                          <a:pt x="250" y="658"/>
                        </a:cubicBezTo>
                        <a:cubicBezTo>
                          <a:pt x="219" y="565"/>
                          <a:pt x="219" y="565"/>
                          <a:pt x="219" y="565"/>
                        </a:cubicBezTo>
                        <a:cubicBezTo>
                          <a:pt x="172" y="536"/>
                          <a:pt x="135" y="491"/>
                          <a:pt x="115" y="439"/>
                        </a:cubicBezTo>
                        <a:cubicBezTo>
                          <a:pt x="105" y="411"/>
                          <a:pt x="99" y="382"/>
                          <a:pt x="99" y="351"/>
                        </a:cubicBezTo>
                        <a:cubicBezTo>
                          <a:pt x="99" y="212"/>
                          <a:pt x="212" y="99"/>
                          <a:pt x="351" y="99"/>
                        </a:cubicBezTo>
                        <a:cubicBezTo>
                          <a:pt x="490" y="99"/>
                          <a:pt x="603" y="212"/>
                          <a:pt x="603" y="351"/>
                        </a:cubicBezTo>
                        <a:cubicBezTo>
                          <a:pt x="603" y="381"/>
                          <a:pt x="597" y="411"/>
                          <a:pt x="587" y="438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95469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3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Segoe UI Light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537" name="Tekstvak 536">
                  <a:extLst>
                    <a:ext uri="{FF2B5EF4-FFF2-40B4-BE49-F238E27FC236}">
                      <a16:creationId xmlns:a16="http://schemas.microsoft.com/office/drawing/2014/main" id="{B89225EF-E7AE-4A21-9BD3-6E24F8F2166D}"/>
                    </a:ext>
                  </a:extLst>
                </p:cNvPr>
                <p:cNvSpPr txBox="1"/>
                <p:nvPr userDrawn="1"/>
              </p:nvSpPr>
              <p:spPr>
                <a:xfrm>
                  <a:off x="-938434" y="4824764"/>
                  <a:ext cx="627798" cy="32223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 anchor="ctr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1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rPr>
                    <a:t>Inspiration</a:t>
                  </a:r>
                </a:p>
              </p:txBody>
            </p:sp>
          </p:grpSp>
        </p:grpSp>
        <p:grpSp>
          <p:nvGrpSpPr>
            <p:cNvPr id="506" name="Groep 505">
              <a:extLst>
                <a:ext uri="{FF2B5EF4-FFF2-40B4-BE49-F238E27FC236}">
                  <a16:creationId xmlns:a16="http://schemas.microsoft.com/office/drawing/2014/main" id="{E604233E-0D39-4E14-B38A-8EDAFBF93AC6}"/>
                </a:ext>
              </a:extLst>
            </p:cNvPr>
            <p:cNvGrpSpPr/>
            <p:nvPr userDrawn="1"/>
          </p:nvGrpSpPr>
          <p:grpSpPr>
            <a:xfrm>
              <a:off x="-3426806" y="5129582"/>
              <a:ext cx="514284" cy="506545"/>
              <a:chOff x="12617641" y="3403239"/>
              <a:chExt cx="752963" cy="741634"/>
            </a:xfrm>
          </p:grpSpPr>
          <p:grpSp>
            <p:nvGrpSpPr>
              <p:cNvPr id="517" name="Groep 516">
                <a:extLst>
                  <a:ext uri="{FF2B5EF4-FFF2-40B4-BE49-F238E27FC236}">
                    <a16:creationId xmlns:a16="http://schemas.microsoft.com/office/drawing/2014/main" id="{C2E2E4E0-F0EC-4118-B30A-74684460943E}"/>
                  </a:ext>
                </a:extLst>
              </p:cNvPr>
              <p:cNvGrpSpPr/>
              <p:nvPr userDrawn="1"/>
            </p:nvGrpSpPr>
            <p:grpSpPr>
              <a:xfrm>
                <a:off x="12771530" y="3403239"/>
                <a:ext cx="467176" cy="448491"/>
                <a:chOff x="12782157" y="3403239"/>
                <a:chExt cx="467176" cy="448491"/>
              </a:xfrm>
            </p:grpSpPr>
            <p:grpSp>
              <p:nvGrpSpPr>
                <p:cNvPr id="520" name="Groep 519">
                  <a:extLst>
                    <a:ext uri="{FF2B5EF4-FFF2-40B4-BE49-F238E27FC236}">
                      <a16:creationId xmlns:a16="http://schemas.microsoft.com/office/drawing/2014/main" id="{D47B1EC1-B061-4E10-8F60-D0203F0D129C}"/>
                    </a:ext>
                  </a:extLst>
                </p:cNvPr>
                <p:cNvGrpSpPr/>
                <p:nvPr userDrawn="1"/>
              </p:nvGrpSpPr>
              <p:grpSpPr>
                <a:xfrm>
                  <a:off x="12782157" y="3403239"/>
                  <a:ext cx="412976" cy="396132"/>
                  <a:chOff x="13554906" y="3320109"/>
                  <a:chExt cx="443917" cy="425811"/>
                </a:xfrm>
              </p:grpSpPr>
              <p:grpSp>
                <p:nvGrpSpPr>
                  <p:cNvPr id="527" name="Groep 526">
                    <a:extLst>
                      <a:ext uri="{FF2B5EF4-FFF2-40B4-BE49-F238E27FC236}">
                        <a16:creationId xmlns:a16="http://schemas.microsoft.com/office/drawing/2014/main" id="{CC720F62-A894-46BA-95D8-FDF0A7902CFC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554906" y="3320109"/>
                    <a:ext cx="443917" cy="425811"/>
                    <a:chOff x="12909684" y="1276143"/>
                    <a:chExt cx="443917" cy="425811"/>
                  </a:xfrm>
                </p:grpSpPr>
                <p:sp>
                  <p:nvSpPr>
                    <p:cNvPr id="530" name="Rechthoek 529">
                      <a:extLst>
                        <a:ext uri="{FF2B5EF4-FFF2-40B4-BE49-F238E27FC236}">
                          <a16:creationId xmlns:a16="http://schemas.microsoft.com/office/drawing/2014/main" id="{AFA2CFDF-5E93-408A-88BE-F7F908AB6079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9" y="1276143"/>
                      <a:ext cx="443912" cy="425811"/>
                    </a:xfrm>
                    <a:prstGeom prst="rect">
                      <a:avLst/>
                    </a:prstGeom>
                    <a:noFill/>
                    <a:ln w="12700">
                      <a:solidFill>
                        <a:srgbClr val="818181"/>
                      </a:solidFill>
                      <a:prstDash val="dash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211F26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531" name="Rechthoek 530">
                      <a:extLst>
                        <a:ext uri="{FF2B5EF4-FFF2-40B4-BE49-F238E27FC236}">
                          <a16:creationId xmlns:a16="http://schemas.microsoft.com/office/drawing/2014/main" id="{A650217C-168E-4AC4-ACCE-9019DC301DD6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4" y="1276143"/>
                      <a:ext cx="261629" cy="25780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2700">
                      <a:solidFill>
                        <a:srgbClr val="81818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211F26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532" name="Ovaal 531">
                      <a:extLst>
                        <a:ext uri="{FF2B5EF4-FFF2-40B4-BE49-F238E27FC236}">
                          <a16:creationId xmlns:a16="http://schemas.microsoft.com/office/drawing/2014/main" id="{4FA5A3CF-802C-4561-A493-061C27DB4465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69071" y="1308711"/>
                      <a:ext cx="72188" cy="72188"/>
                    </a:xfrm>
                    <a:prstGeom prst="ellipse">
                      <a:avLst/>
                    </a:prstGeom>
                    <a:solidFill>
                      <a:srgbClr val="ECC679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211F26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p:txBody>
                </p:sp>
              </p:grpSp>
              <p:pic>
                <p:nvPicPr>
                  <p:cNvPr id="528" name="Afbeelding 527">
                    <a:extLst>
                      <a:ext uri="{FF2B5EF4-FFF2-40B4-BE49-F238E27FC236}">
                        <a16:creationId xmlns:a16="http://schemas.microsoft.com/office/drawing/2014/main" id="{01557A30-A941-4045-BBCE-54354331E63A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3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4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3567296" y="3424991"/>
                    <a:ext cx="173367" cy="140220"/>
                  </a:xfrm>
                  <a:prstGeom prst="rect">
                    <a:avLst/>
                  </a:prstGeom>
                </p:spPr>
              </p:pic>
              <p:pic>
                <p:nvPicPr>
                  <p:cNvPr id="529" name="Afbeelding 528">
                    <a:extLst>
                      <a:ext uri="{FF2B5EF4-FFF2-40B4-BE49-F238E27FC236}">
                        <a16:creationId xmlns:a16="http://schemas.microsoft.com/office/drawing/2014/main" id="{D87CD6AA-E95C-4318-90B9-A360CF9E0B13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3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4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 flipH="1">
                    <a:off x="13635599" y="3449265"/>
                    <a:ext cx="173367" cy="111424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521" name="Groep 520">
                  <a:extLst>
                    <a:ext uri="{FF2B5EF4-FFF2-40B4-BE49-F238E27FC236}">
                      <a16:creationId xmlns:a16="http://schemas.microsoft.com/office/drawing/2014/main" id="{D95DD927-DAF6-43FB-972F-B917F85D6508}"/>
                    </a:ext>
                  </a:extLst>
                </p:cNvPr>
                <p:cNvGrpSpPr/>
                <p:nvPr userDrawn="1"/>
              </p:nvGrpSpPr>
              <p:grpSpPr>
                <a:xfrm>
                  <a:off x="13103513" y="3705268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525" name="Rechthoek 524">
                    <a:extLst>
                      <a:ext uri="{FF2B5EF4-FFF2-40B4-BE49-F238E27FC236}">
                        <a16:creationId xmlns:a16="http://schemas.microsoft.com/office/drawing/2014/main" id="{0DADC87F-B3E2-4F41-BE00-1720CD84F30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526" name="Rechthoek 525">
                    <a:extLst>
                      <a:ext uri="{FF2B5EF4-FFF2-40B4-BE49-F238E27FC236}">
                        <a16:creationId xmlns:a16="http://schemas.microsoft.com/office/drawing/2014/main" id="{B43D264F-6DD1-461F-AEB1-4CF3262E587D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endParaRPr>
                  </a:p>
                </p:txBody>
              </p:sp>
            </p:grpSp>
            <p:grpSp>
              <p:nvGrpSpPr>
                <p:cNvPr id="522" name="Groep 521">
                  <a:extLst>
                    <a:ext uri="{FF2B5EF4-FFF2-40B4-BE49-F238E27FC236}">
                      <a16:creationId xmlns:a16="http://schemas.microsoft.com/office/drawing/2014/main" id="{5D70B6BC-EE87-4077-ACB2-47525281DE44}"/>
                    </a:ext>
                  </a:extLst>
                </p:cNvPr>
                <p:cNvGrpSpPr/>
                <p:nvPr userDrawn="1"/>
              </p:nvGrpSpPr>
              <p:grpSpPr>
                <a:xfrm rot="10800000">
                  <a:off x="13061402" y="3665637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523" name="Rechthoek 522">
                    <a:extLst>
                      <a:ext uri="{FF2B5EF4-FFF2-40B4-BE49-F238E27FC236}">
                        <a16:creationId xmlns:a16="http://schemas.microsoft.com/office/drawing/2014/main" id="{F4F639D8-D826-4B82-BDF7-7C38619CAC8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524" name="Rechthoek 523">
                    <a:extLst>
                      <a:ext uri="{FF2B5EF4-FFF2-40B4-BE49-F238E27FC236}">
                        <a16:creationId xmlns:a16="http://schemas.microsoft.com/office/drawing/2014/main" id="{13724C69-A115-4615-B87A-D10B0359FB09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endParaRPr>
                  </a:p>
                </p:txBody>
              </p:sp>
            </p:grpSp>
          </p:grpSp>
          <p:sp>
            <p:nvSpPr>
              <p:cNvPr id="518" name="Rechthoek 517">
                <a:extLst>
                  <a:ext uri="{FF2B5EF4-FFF2-40B4-BE49-F238E27FC236}">
                    <a16:creationId xmlns:a16="http://schemas.microsoft.com/office/drawing/2014/main" id="{E3ADFCD8-5A09-41A6-8B0C-F1D78A00C029}"/>
                  </a:ext>
                </a:extLst>
              </p:cNvPr>
              <p:cNvSpPr/>
              <p:nvPr userDrawn="1"/>
            </p:nvSpPr>
            <p:spPr>
              <a:xfrm>
                <a:off x="12617641" y="3889890"/>
                <a:ext cx="752963" cy="161170"/>
              </a:xfrm>
              <a:prstGeom prst="rect">
                <a:avLst/>
              </a:prstGeom>
              <a:no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Crop</a:t>
                </a:r>
              </a:p>
            </p:txBody>
          </p:sp>
          <p:sp>
            <p:nvSpPr>
              <p:cNvPr id="519" name="Gelijkbenige driehoek 518">
                <a:extLst>
                  <a:ext uri="{FF2B5EF4-FFF2-40B4-BE49-F238E27FC236}">
                    <a16:creationId xmlns:a16="http://schemas.microsoft.com/office/drawing/2014/main" id="{F2723B28-EE63-4BF3-9CF6-98CEDFFF5D01}"/>
                  </a:ext>
                </a:extLst>
              </p:cNvPr>
              <p:cNvSpPr/>
              <p:nvPr userDrawn="1"/>
            </p:nvSpPr>
            <p:spPr>
              <a:xfrm rot="10800000">
                <a:off x="12950688" y="4093726"/>
                <a:ext cx="86866" cy="51147"/>
              </a:xfrm>
              <a:prstGeom prst="triangle">
                <a:avLst/>
              </a:prstGeom>
              <a:solidFill>
                <a:srgbClr val="81818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507" name="Ovaal 506">
              <a:extLst>
                <a:ext uri="{FF2B5EF4-FFF2-40B4-BE49-F238E27FC236}">
                  <a16:creationId xmlns:a16="http://schemas.microsoft.com/office/drawing/2014/main" id="{6D760B85-8947-4606-A210-7FB1AB867789}"/>
                </a:ext>
              </a:extLst>
            </p:cNvPr>
            <p:cNvSpPr/>
            <p:nvPr userDrawn="1"/>
          </p:nvSpPr>
          <p:spPr>
            <a:xfrm>
              <a:off x="-3603587" y="181118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508" name="Rechthoek 507">
              <a:extLst>
                <a:ext uri="{FF2B5EF4-FFF2-40B4-BE49-F238E27FC236}">
                  <a16:creationId xmlns:a16="http://schemas.microsoft.com/office/drawing/2014/main" id="{631777A3-028E-4B1A-BC16-C88C8AB53719}"/>
                </a:ext>
              </a:extLst>
            </p:cNvPr>
            <p:cNvSpPr/>
            <p:nvPr userDrawn="1"/>
          </p:nvSpPr>
          <p:spPr>
            <a:xfrm>
              <a:off x="-3319415" y="1811185"/>
              <a:ext cx="2944682" cy="32633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Select the preferred category and image</a:t>
              </a:r>
              <a:b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</a:b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and click on  </a:t>
              </a:r>
              <a:r>
                <a:rPr kumimoji="0" lang="en-GB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‘Insert’</a:t>
              </a: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.</a:t>
              </a:r>
            </a:p>
          </p:txBody>
        </p:sp>
        <p:sp>
          <p:nvSpPr>
            <p:cNvPr id="509" name="Rechthoek 508">
              <a:extLst>
                <a:ext uri="{FF2B5EF4-FFF2-40B4-BE49-F238E27FC236}">
                  <a16:creationId xmlns:a16="http://schemas.microsoft.com/office/drawing/2014/main" id="{3E718F6F-4B41-4627-91A1-BF160586DE22}"/>
                </a:ext>
              </a:extLst>
            </p:cNvPr>
            <p:cNvSpPr/>
            <p:nvPr userDrawn="1"/>
          </p:nvSpPr>
          <p:spPr>
            <a:xfrm>
              <a:off x="-3319415" y="2245760"/>
              <a:ext cx="825500" cy="209550"/>
            </a:xfrm>
            <a:prstGeom prst="rect">
              <a:avLst/>
            </a:prstGeom>
            <a:solidFill>
              <a:srgbClr val="1FF524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Insert</a:t>
              </a:r>
            </a:p>
          </p:txBody>
        </p:sp>
        <p:grpSp>
          <p:nvGrpSpPr>
            <p:cNvPr id="510" name="Groep 509">
              <a:extLst>
                <a:ext uri="{FF2B5EF4-FFF2-40B4-BE49-F238E27FC236}">
                  <a16:creationId xmlns:a16="http://schemas.microsoft.com/office/drawing/2014/main" id="{B632E3D0-22E2-4D54-9566-7F6391959A9F}"/>
                </a:ext>
              </a:extLst>
            </p:cNvPr>
            <p:cNvGrpSpPr/>
            <p:nvPr userDrawn="1"/>
          </p:nvGrpSpPr>
          <p:grpSpPr>
            <a:xfrm>
              <a:off x="-3365484" y="1226982"/>
              <a:ext cx="446937" cy="406485"/>
              <a:chOff x="-3563526" y="1409294"/>
              <a:chExt cx="354190" cy="322133"/>
            </a:xfrm>
          </p:grpSpPr>
          <p:grpSp>
            <p:nvGrpSpPr>
              <p:cNvPr id="511" name="Groep 510">
                <a:extLst>
                  <a:ext uri="{FF2B5EF4-FFF2-40B4-BE49-F238E27FC236}">
                    <a16:creationId xmlns:a16="http://schemas.microsoft.com/office/drawing/2014/main" id="{1326CE84-867D-4BFE-8D5F-D86010190992}"/>
                  </a:ext>
                </a:extLst>
              </p:cNvPr>
              <p:cNvGrpSpPr/>
              <p:nvPr userDrawn="1"/>
            </p:nvGrpSpPr>
            <p:grpSpPr>
              <a:xfrm>
                <a:off x="-3499992" y="1409294"/>
                <a:ext cx="225195" cy="195499"/>
                <a:chOff x="8987389" y="1361199"/>
                <a:chExt cx="2200275" cy="1914525"/>
              </a:xfrm>
            </p:grpSpPr>
            <p:sp>
              <p:nvSpPr>
                <p:cNvPr id="513" name="Vrije vorm: vorm 512">
                  <a:extLst>
                    <a:ext uri="{FF2B5EF4-FFF2-40B4-BE49-F238E27FC236}">
                      <a16:creationId xmlns:a16="http://schemas.microsoft.com/office/drawing/2014/main" id="{3B8BE314-07C9-4333-9FCA-C0D39E16DDF5}"/>
                    </a:ext>
                  </a:extLst>
                </p:cNvPr>
                <p:cNvSpPr/>
                <p:nvPr/>
              </p:nvSpPr>
              <p:spPr>
                <a:xfrm>
                  <a:off x="9363620" y="1831738"/>
                  <a:ext cx="371477" cy="371472"/>
                </a:xfrm>
                <a:custGeom>
                  <a:avLst/>
                  <a:gdLst>
                    <a:gd name="connsiteX0" fmla="*/ 369094 w 371475"/>
                    <a:gd name="connsiteY0" fmla="*/ 188119 h 371475"/>
                    <a:gd name="connsiteX1" fmla="*/ 188119 w 371475"/>
                    <a:gd name="connsiteY1" fmla="*/ 369094 h 371475"/>
                    <a:gd name="connsiteX2" fmla="*/ 7144 w 371475"/>
                    <a:gd name="connsiteY2" fmla="*/ 188119 h 371475"/>
                    <a:gd name="connsiteX3" fmla="*/ 188119 w 371475"/>
                    <a:gd name="connsiteY3" fmla="*/ 7144 h 371475"/>
                    <a:gd name="connsiteX4" fmla="*/ 369094 w 371475"/>
                    <a:gd name="connsiteY4" fmla="*/ 188119 h 3714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71475" h="371475">
                      <a:moveTo>
                        <a:pt x="369094" y="188119"/>
                      </a:moveTo>
                      <a:cubicBezTo>
                        <a:pt x="369094" y="288068"/>
                        <a:pt x="288068" y="369094"/>
                        <a:pt x="188119" y="369094"/>
                      </a:cubicBezTo>
                      <a:cubicBezTo>
                        <a:pt x="88169" y="369094"/>
                        <a:pt x="7144" y="288068"/>
                        <a:pt x="7144" y="188119"/>
                      </a:cubicBezTo>
                      <a:cubicBezTo>
                        <a:pt x="7144" y="88169"/>
                        <a:pt x="88169" y="7144"/>
                        <a:pt x="188119" y="7144"/>
                      </a:cubicBezTo>
                      <a:cubicBezTo>
                        <a:pt x="288068" y="7144"/>
                        <a:pt x="369094" y="88169"/>
                        <a:pt x="369094" y="188119"/>
                      </a:cubicBezTo>
                      <a:close/>
                    </a:path>
                  </a:pathLst>
                </a:custGeom>
                <a:solidFill>
                  <a:srgbClr val="1FF524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95469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7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  <a:ea typeface="+mn-ea"/>
                    <a:cs typeface="+mn-cs"/>
                  </a:endParaRPr>
                </a:p>
              </p:txBody>
            </p:sp>
            <p:grpSp>
              <p:nvGrpSpPr>
                <p:cNvPr id="514" name="Groep 513">
                  <a:extLst>
                    <a:ext uri="{FF2B5EF4-FFF2-40B4-BE49-F238E27FC236}">
                      <a16:creationId xmlns:a16="http://schemas.microsoft.com/office/drawing/2014/main" id="{719BC8C7-BD47-4B1E-B34E-AA6460402C9E}"/>
                    </a:ext>
                  </a:extLst>
                </p:cNvPr>
                <p:cNvGrpSpPr/>
                <p:nvPr/>
              </p:nvGrpSpPr>
              <p:grpSpPr>
                <a:xfrm>
                  <a:off x="8987389" y="1361199"/>
                  <a:ext cx="2200275" cy="1914525"/>
                  <a:chOff x="8987389" y="1361199"/>
                  <a:chExt cx="2200275" cy="1914525"/>
                </a:xfrm>
                <a:gradFill>
                  <a:gsLst>
                    <a:gs pos="0">
                      <a:srgbClr val="9D9FA1"/>
                    </a:gs>
                    <a:gs pos="70000">
                      <a:srgbClr val="211F26"/>
                    </a:gs>
                  </a:gsLst>
                  <a:lin ang="2700000" scaled="0"/>
                </a:gradFill>
              </p:grpSpPr>
              <p:sp>
                <p:nvSpPr>
                  <p:cNvPr id="515" name="Vrije vorm: vorm 514">
                    <a:extLst>
                      <a:ext uri="{FF2B5EF4-FFF2-40B4-BE49-F238E27FC236}">
                        <a16:creationId xmlns:a16="http://schemas.microsoft.com/office/drawing/2014/main" id="{A5156FBD-3490-4370-A2CC-5B16C2B46FAD}"/>
                      </a:ext>
                    </a:extLst>
                  </p:cNvPr>
                  <p:cNvSpPr/>
                  <p:nvPr/>
                </p:nvSpPr>
                <p:spPr>
                  <a:xfrm>
                    <a:off x="8987389" y="1361199"/>
                    <a:ext cx="2200275" cy="1914525"/>
                  </a:xfrm>
                  <a:custGeom>
                    <a:avLst/>
                    <a:gdLst>
                      <a:gd name="connsiteX0" fmla="*/ 7144 w 2200275"/>
                      <a:gd name="connsiteY0" fmla="*/ 7144 h 1914525"/>
                      <a:gd name="connsiteX1" fmla="*/ 7144 w 2200275"/>
                      <a:gd name="connsiteY1" fmla="*/ 245269 h 1914525"/>
                      <a:gd name="connsiteX2" fmla="*/ 432911 w 2200275"/>
                      <a:gd name="connsiteY2" fmla="*/ 245269 h 1914525"/>
                      <a:gd name="connsiteX3" fmla="*/ 432911 w 2200275"/>
                      <a:gd name="connsiteY3" fmla="*/ 245269 h 1914525"/>
                      <a:gd name="connsiteX4" fmla="*/ 1959769 w 2200275"/>
                      <a:gd name="connsiteY4" fmla="*/ 245269 h 1914525"/>
                      <a:gd name="connsiteX5" fmla="*/ 1959769 w 2200275"/>
                      <a:gd name="connsiteY5" fmla="*/ 1674019 h 1914525"/>
                      <a:gd name="connsiteX6" fmla="*/ 245269 w 2200275"/>
                      <a:gd name="connsiteY6" fmla="*/ 1674019 h 1914525"/>
                      <a:gd name="connsiteX7" fmla="*/ 245269 w 2200275"/>
                      <a:gd name="connsiteY7" fmla="*/ 350044 h 1914525"/>
                      <a:gd name="connsiteX8" fmla="*/ 7144 w 2200275"/>
                      <a:gd name="connsiteY8" fmla="*/ 350044 h 1914525"/>
                      <a:gd name="connsiteX9" fmla="*/ 7144 w 2200275"/>
                      <a:gd name="connsiteY9" fmla="*/ 1912144 h 1914525"/>
                      <a:gd name="connsiteX10" fmla="*/ 2197894 w 2200275"/>
                      <a:gd name="connsiteY10" fmla="*/ 1912144 h 1914525"/>
                      <a:gd name="connsiteX11" fmla="*/ 2197894 w 2200275"/>
                      <a:gd name="connsiteY11" fmla="*/ 7144 h 19145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2200275" h="1914525">
                        <a:moveTo>
                          <a:pt x="7144" y="7144"/>
                        </a:moveTo>
                        <a:lnTo>
                          <a:pt x="7144" y="245269"/>
                        </a:lnTo>
                        <a:lnTo>
                          <a:pt x="432911" y="245269"/>
                        </a:lnTo>
                        <a:lnTo>
                          <a:pt x="432911" y="245269"/>
                        </a:lnTo>
                        <a:lnTo>
                          <a:pt x="1959769" y="245269"/>
                        </a:lnTo>
                        <a:lnTo>
                          <a:pt x="1959769" y="1674019"/>
                        </a:lnTo>
                        <a:lnTo>
                          <a:pt x="245269" y="1674019"/>
                        </a:lnTo>
                        <a:lnTo>
                          <a:pt x="245269" y="350044"/>
                        </a:lnTo>
                        <a:lnTo>
                          <a:pt x="7144" y="350044"/>
                        </a:lnTo>
                        <a:lnTo>
                          <a:pt x="7144" y="1912144"/>
                        </a:lnTo>
                        <a:lnTo>
                          <a:pt x="2197894" y="1912144"/>
                        </a:lnTo>
                        <a:lnTo>
                          <a:pt x="2197894" y="7144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95469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7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Segoe UI Ligh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516" name="Vrije vorm: vorm 515">
                    <a:extLst>
                      <a:ext uri="{FF2B5EF4-FFF2-40B4-BE49-F238E27FC236}">
                        <a16:creationId xmlns:a16="http://schemas.microsoft.com/office/drawing/2014/main" id="{D1056756-9C5D-4F0E-B597-0EB1A69BA920}"/>
                      </a:ext>
                    </a:extLst>
                  </p:cNvPr>
                  <p:cNvSpPr/>
                  <p:nvPr/>
                </p:nvSpPr>
                <p:spPr>
                  <a:xfrm>
                    <a:off x="9362668" y="1953652"/>
                    <a:ext cx="1438273" cy="885828"/>
                  </a:xfrm>
                  <a:custGeom>
                    <a:avLst/>
                    <a:gdLst>
                      <a:gd name="connsiteX0" fmla="*/ 1070134 w 1438275"/>
                      <a:gd name="connsiteY0" fmla="*/ 7144 h 885825"/>
                      <a:gd name="connsiteX1" fmla="*/ 801529 w 1438275"/>
                      <a:gd name="connsiteY1" fmla="*/ 275749 h 885825"/>
                      <a:gd name="connsiteX2" fmla="*/ 662464 w 1438275"/>
                      <a:gd name="connsiteY2" fmla="*/ 137636 h 885825"/>
                      <a:gd name="connsiteX3" fmla="*/ 7144 w 1438275"/>
                      <a:gd name="connsiteY3" fmla="*/ 784384 h 885825"/>
                      <a:gd name="connsiteX4" fmla="*/ 108109 w 1438275"/>
                      <a:gd name="connsiteY4" fmla="*/ 885349 h 885825"/>
                      <a:gd name="connsiteX5" fmla="*/ 662464 w 1438275"/>
                      <a:gd name="connsiteY5" fmla="*/ 338614 h 885825"/>
                      <a:gd name="connsiteX6" fmla="*/ 928211 w 1438275"/>
                      <a:gd name="connsiteY6" fmla="*/ 605314 h 885825"/>
                      <a:gd name="connsiteX7" fmla="*/ 1029176 w 1438275"/>
                      <a:gd name="connsiteY7" fmla="*/ 503396 h 885825"/>
                      <a:gd name="connsiteX8" fmla="*/ 902494 w 1438275"/>
                      <a:gd name="connsiteY8" fmla="*/ 376714 h 885825"/>
                      <a:gd name="connsiteX9" fmla="*/ 1070134 w 1438275"/>
                      <a:gd name="connsiteY9" fmla="*/ 209074 h 885825"/>
                      <a:gd name="connsiteX10" fmla="*/ 1337786 w 1438275"/>
                      <a:gd name="connsiteY10" fmla="*/ 480536 h 885825"/>
                      <a:gd name="connsiteX11" fmla="*/ 1438751 w 1438275"/>
                      <a:gd name="connsiteY11" fmla="*/ 378619 h 8858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438275" h="885825">
                        <a:moveTo>
                          <a:pt x="1070134" y="7144"/>
                        </a:moveTo>
                        <a:lnTo>
                          <a:pt x="801529" y="275749"/>
                        </a:lnTo>
                        <a:lnTo>
                          <a:pt x="662464" y="137636"/>
                        </a:lnTo>
                        <a:lnTo>
                          <a:pt x="7144" y="784384"/>
                        </a:lnTo>
                        <a:lnTo>
                          <a:pt x="108109" y="885349"/>
                        </a:lnTo>
                        <a:lnTo>
                          <a:pt x="662464" y="338614"/>
                        </a:lnTo>
                        <a:lnTo>
                          <a:pt x="928211" y="605314"/>
                        </a:lnTo>
                        <a:lnTo>
                          <a:pt x="1029176" y="503396"/>
                        </a:lnTo>
                        <a:lnTo>
                          <a:pt x="902494" y="376714"/>
                        </a:lnTo>
                        <a:lnTo>
                          <a:pt x="1070134" y="209074"/>
                        </a:lnTo>
                        <a:lnTo>
                          <a:pt x="1337786" y="480536"/>
                        </a:lnTo>
                        <a:lnTo>
                          <a:pt x="1438751" y="378619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95469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7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Segoe UI Light"/>
                      <a:ea typeface="+mn-ea"/>
                      <a:cs typeface="+mn-cs"/>
                    </a:endParaRPr>
                  </a:p>
                </p:txBody>
              </p:sp>
            </p:grpSp>
          </p:grpSp>
          <p:sp>
            <p:nvSpPr>
              <p:cNvPr id="512" name="Tekstvak 511">
                <a:extLst>
                  <a:ext uri="{FF2B5EF4-FFF2-40B4-BE49-F238E27FC236}">
                    <a16:creationId xmlns:a16="http://schemas.microsoft.com/office/drawing/2014/main" id="{4170351A-4EAA-47C9-9BF1-ECA30E7F9E75}"/>
                  </a:ext>
                </a:extLst>
              </p:cNvPr>
              <p:cNvSpPr txBox="1"/>
              <p:nvPr userDrawn="1"/>
            </p:nvSpPr>
            <p:spPr>
              <a:xfrm>
                <a:off x="-3563526" y="1617700"/>
                <a:ext cx="354190" cy="113727"/>
              </a:xfrm>
              <a:prstGeom prst="rect">
                <a:avLst/>
              </a:prstGeom>
              <a:noFill/>
            </p:spPr>
            <p:txBody>
              <a:bodyPr wrap="square" lIns="0" tIns="18000" rIns="0" bIns="0" rtlCol="0" anchor="t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Images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08138328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LOSING SLIDE |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EEA2768-3B92-4FC5-8ED3-7B1C505E87A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48000" y="7013431"/>
            <a:ext cx="4949583" cy="182849"/>
          </a:xfrm>
        </p:spPr>
        <p:txBody>
          <a:bodyPr anchor="ctr"/>
          <a:lstStyle>
            <a:lvl1pPr algn="l">
              <a:defRPr sz="1100">
                <a:solidFill>
                  <a:schemeClr val="accent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2CFFE4-1F1A-4004-87D2-82617EFAD641}" type="datetime2">
              <a:rPr kumimoji="0" lang="en-GB" sz="1100" b="0" i="0" u="none" strike="noStrike" kern="1200" cap="none" spc="0" normalizeH="0" baseline="0" noProof="0" smtClean="0">
                <a:ln>
                  <a:noFill/>
                </a:ln>
                <a:solidFill>
                  <a:srgbClr val="002E6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Monday, 17 November 2025</a:t>
            </a:fld>
            <a:endParaRPr kumimoji="0" lang="en-GB" sz="1100" b="0" i="0" u="none" strike="noStrike" kern="1200" cap="none" spc="0" normalizeH="0" baseline="0" noProof="0" dirty="0">
              <a:ln>
                <a:noFill/>
              </a:ln>
              <a:solidFill>
                <a:srgbClr val="002E6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494CA00-555D-4751-8668-226BC887CE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8000" y="7315200"/>
            <a:ext cx="4114800" cy="151790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srgbClr val="B2B2BA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Footer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D1BBC6E-F9BF-4357-8F2F-8FFB4D0006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9402" y="7315200"/>
            <a:ext cx="284597" cy="151790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B5DC5B-6873-43DB-ADC7-B15ACCE0DFDB}" type="slidenum">
              <a:rPr kumimoji="0" lang="en-GB" sz="9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Rechthoek: afgeronde hoeken 6">
            <a:extLst>
              <a:ext uri="{FF2B5EF4-FFF2-40B4-BE49-F238E27FC236}">
                <a16:creationId xmlns:a16="http://schemas.microsoft.com/office/drawing/2014/main" id="{7D3AA19E-3DC8-4556-BC42-05B65FEB6237}"/>
              </a:ext>
            </a:extLst>
          </p:cNvPr>
          <p:cNvSpPr/>
          <p:nvPr userDrawn="1"/>
        </p:nvSpPr>
        <p:spPr>
          <a:xfrm>
            <a:off x="0" y="-305724"/>
            <a:ext cx="6096000" cy="193944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72000" rIns="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all" spc="0" normalizeH="0" baseline="0" noProof="0" dirty="0">
                <a:ln>
                  <a:noFill/>
                </a:ln>
                <a:solidFill>
                  <a:srgbClr val="EE7D1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CLOSING SLIDE | LOGO</a:t>
            </a:r>
          </a:p>
        </p:txBody>
      </p:sp>
      <p:grpSp>
        <p:nvGrpSpPr>
          <p:cNvPr id="9" name="GRID" hidden="1">
            <a:extLst>
              <a:ext uri="{FF2B5EF4-FFF2-40B4-BE49-F238E27FC236}">
                <a16:creationId xmlns:a16="http://schemas.microsoft.com/office/drawing/2014/main" id="{39730D0F-8D4D-4731-9CFA-B32EB7AEA929}"/>
              </a:ext>
            </a:extLst>
          </p:cNvPr>
          <p:cNvGrpSpPr/>
          <p:nvPr userDrawn="1"/>
        </p:nvGrpSpPr>
        <p:grpSpPr>
          <a:xfrm>
            <a:off x="-12032" y="0"/>
            <a:ext cx="12204032" cy="6858000"/>
            <a:chOff x="-12032" y="0"/>
            <a:chExt cx="12204032" cy="6858000"/>
          </a:xfrm>
        </p:grpSpPr>
        <p:sp>
          <p:nvSpPr>
            <p:cNvPr id="10" name="Rechthoek 9">
              <a:extLst>
                <a:ext uri="{FF2B5EF4-FFF2-40B4-BE49-F238E27FC236}">
                  <a16:creationId xmlns:a16="http://schemas.microsoft.com/office/drawing/2014/main" id="{A4BC0A81-C515-4084-9BBC-78AACC06BF07}"/>
                </a:ext>
              </a:extLst>
            </p:cNvPr>
            <p:cNvSpPr/>
            <p:nvPr userDrawn="1"/>
          </p:nvSpPr>
          <p:spPr>
            <a:xfrm>
              <a:off x="0" y="0"/>
              <a:ext cx="12192000" cy="792000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" name="Rechthoek 10">
              <a:extLst>
                <a:ext uri="{FF2B5EF4-FFF2-40B4-BE49-F238E27FC236}">
                  <a16:creationId xmlns:a16="http://schemas.microsoft.com/office/drawing/2014/main" id="{51A6292A-2819-4793-BBA0-4F64F68453A8}"/>
                </a:ext>
              </a:extLst>
            </p:cNvPr>
            <p:cNvSpPr/>
            <p:nvPr userDrawn="1"/>
          </p:nvSpPr>
          <p:spPr>
            <a:xfrm>
              <a:off x="0" y="0"/>
              <a:ext cx="792000" cy="6857999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" name="Rechthoek 11">
              <a:extLst>
                <a:ext uri="{FF2B5EF4-FFF2-40B4-BE49-F238E27FC236}">
                  <a16:creationId xmlns:a16="http://schemas.microsoft.com/office/drawing/2014/main" id="{89E03674-3BB9-4E72-8D3E-F2DB92099791}"/>
                </a:ext>
              </a:extLst>
            </p:cNvPr>
            <p:cNvSpPr/>
            <p:nvPr userDrawn="1"/>
          </p:nvSpPr>
          <p:spPr>
            <a:xfrm>
              <a:off x="0" y="1218648"/>
              <a:ext cx="12192000" cy="432000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Rechthoek 12">
              <a:extLst>
                <a:ext uri="{FF2B5EF4-FFF2-40B4-BE49-F238E27FC236}">
                  <a16:creationId xmlns:a16="http://schemas.microsoft.com/office/drawing/2014/main" id="{FB696311-7C50-4AC0-BA7A-65A029F90CAF}"/>
                </a:ext>
              </a:extLst>
            </p:cNvPr>
            <p:cNvSpPr/>
            <p:nvPr userDrawn="1"/>
          </p:nvSpPr>
          <p:spPr>
            <a:xfrm>
              <a:off x="0" y="6462000"/>
              <a:ext cx="12192000" cy="396000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" name="Rechthoek 13">
              <a:extLst>
                <a:ext uri="{FF2B5EF4-FFF2-40B4-BE49-F238E27FC236}">
                  <a16:creationId xmlns:a16="http://schemas.microsoft.com/office/drawing/2014/main" id="{4887CAFA-0B3B-4A34-B1D1-6D61D2CC1210}"/>
                </a:ext>
              </a:extLst>
            </p:cNvPr>
            <p:cNvSpPr/>
            <p:nvPr userDrawn="1"/>
          </p:nvSpPr>
          <p:spPr>
            <a:xfrm>
              <a:off x="11400000" y="0"/>
              <a:ext cx="792000" cy="6857999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" name="Rechthoek 14">
              <a:extLst>
                <a:ext uri="{FF2B5EF4-FFF2-40B4-BE49-F238E27FC236}">
                  <a16:creationId xmlns:a16="http://schemas.microsoft.com/office/drawing/2014/main" id="{C665E0C3-883A-4ACC-98C6-ED2828A175C7}"/>
                </a:ext>
              </a:extLst>
            </p:cNvPr>
            <p:cNvSpPr/>
            <p:nvPr userDrawn="1"/>
          </p:nvSpPr>
          <p:spPr>
            <a:xfrm>
              <a:off x="-12032" y="6064190"/>
              <a:ext cx="12192000" cy="396000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" name="Rechthoek 15">
              <a:extLst>
                <a:ext uri="{FF2B5EF4-FFF2-40B4-BE49-F238E27FC236}">
                  <a16:creationId xmlns:a16="http://schemas.microsoft.com/office/drawing/2014/main" id="{057BB56A-836F-4658-A311-3861D317C824}"/>
                </a:ext>
              </a:extLst>
            </p:cNvPr>
            <p:cNvSpPr/>
            <p:nvPr userDrawn="1"/>
          </p:nvSpPr>
          <p:spPr>
            <a:xfrm>
              <a:off x="11796000" y="0"/>
              <a:ext cx="396000" cy="6857999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" name="Rechthoek 16">
              <a:extLst>
                <a:ext uri="{FF2B5EF4-FFF2-40B4-BE49-F238E27FC236}">
                  <a16:creationId xmlns:a16="http://schemas.microsoft.com/office/drawing/2014/main" id="{238CD832-F4AB-4250-808E-25C84E4F266E}"/>
                </a:ext>
              </a:extLst>
            </p:cNvPr>
            <p:cNvSpPr/>
            <p:nvPr userDrawn="1"/>
          </p:nvSpPr>
          <p:spPr>
            <a:xfrm>
              <a:off x="0" y="0"/>
              <a:ext cx="12192000" cy="396000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8" name="Rechthoek 67">
              <a:extLst>
                <a:ext uri="{FF2B5EF4-FFF2-40B4-BE49-F238E27FC236}">
                  <a16:creationId xmlns:a16="http://schemas.microsoft.com/office/drawing/2014/main" id="{11319F81-55C4-4711-B98B-5923D95226FF}"/>
                </a:ext>
              </a:extLst>
            </p:cNvPr>
            <p:cNvSpPr/>
            <p:nvPr userDrawn="1"/>
          </p:nvSpPr>
          <p:spPr>
            <a:xfrm>
              <a:off x="798905" y="3862137"/>
              <a:ext cx="396000" cy="2995862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9" name="Rechthoek 68">
              <a:extLst>
                <a:ext uri="{FF2B5EF4-FFF2-40B4-BE49-F238E27FC236}">
                  <a16:creationId xmlns:a16="http://schemas.microsoft.com/office/drawing/2014/main" id="{D6350317-AA95-4566-9BE2-E9BF3EC99FF0}"/>
                </a:ext>
              </a:extLst>
            </p:cNvPr>
            <p:cNvSpPr/>
            <p:nvPr userDrawn="1"/>
          </p:nvSpPr>
          <p:spPr>
            <a:xfrm>
              <a:off x="5973594" y="3862137"/>
              <a:ext cx="396000" cy="2995862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0" name="Rechthoek 69">
              <a:extLst>
                <a:ext uri="{FF2B5EF4-FFF2-40B4-BE49-F238E27FC236}">
                  <a16:creationId xmlns:a16="http://schemas.microsoft.com/office/drawing/2014/main" id="{BFEBA402-B988-466D-802C-7310BA30E947}"/>
                </a:ext>
              </a:extLst>
            </p:cNvPr>
            <p:cNvSpPr/>
            <p:nvPr userDrawn="1"/>
          </p:nvSpPr>
          <p:spPr>
            <a:xfrm>
              <a:off x="-12032" y="3862136"/>
              <a:ext cx="12192000" cy="396000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99" name="Afbeelding 98" descr="Afbeelding met berg, natuur, buiten, vallei&#10;&#10;Automatisch gegenereerde beschrijving">
            <a:extLst>
              <a:ext uri="{FF2B5EF4-FFF2-40B4-BE49-F238E27FC236}">
                <a16:creationId xmlns:a16="http://schemas.microsoft.com/office/drawing/2014/main" id="{5B1C91FB-005D-47A1-A9D1-71C1DB23572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0" name="Afbeelding 99" descr="Afbeelding met teken, kamer&#10;&#10;Automatisch gegenereerde beschrijving">
            <a:extLst>
              <a:ext uri="{FF2B5EF4-FFF2-40B4-BE49-F238E27FC236}">
                <a16:creationId xmlns:a16="http://schemas.microsoft.com/office/drawing/2014/main" id="{E00E5014-5620-43B5-AE77-1057B1C30E2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82166" y="2615166"/>
            <a:ext cx="1627667" cy="1627667"/>
          </a:xfrm>
          <a:prstGeom prst="rect">
            <a:avLst/>
          </a:prstGeom>
          <a:effectLst>
            <a:outerShdw blurRad="165100" dist="50800" dir="2460000" sx="106000" sy="106000" algn="ctr" rotWithShape="0">
              <a:srgbClr val="000000">
                <a:alpha val="39000"/>
              </a:srgbClr>
            </a:outerShdw>
          </a:effectLst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E72D5008-CDA5-4F14-8A0A-B3B66309CFA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-12032" y="-1107046"/>
            <a:ext cx="10608000" cy="416525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 err="1"/>
              <a:t>Place</a:t>
            </a:r>
            <a:r>
              <a:rPr lang="nl-NL" dirty="0"/>
              <a:t> the </a:t>
            </a:r>
            <a:r>
              <a:rPr lang="nl-NL" dirty="0" err="1"/>
              <a:t>title</a:t>
            </a:r>
            <a:r>
              <a:rPr lang="nl-NL" dirty="0"/>
              <a:t> here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7572357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Afbeelding 31">
            <a:extLst>
              <a:ext uri="{FF2B5EF4-FFF2-40B4-BE49-F238E27FC236}">
                <a16:creationId xmlns:a16="http://schemas.microsoft.com/office/drawing/2014/main" id="{FDF2F79B-D54E-4CB9-BFC8-606ED103B13A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2032" y="0"/>
            <a:ext cx="12192000" cy="6858000"/>
          </a:xfrm>
          <a:prstGeom prst="rect">
            <a:avLst/>
          </a:prstGeom>
        </p:spPr>
      </p:pic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219B37A3-82F2-45D5-868F-F00F93F6E7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2000" y="792000"/>
            <a:ext cx="10608000" cy="41652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en-GB" noProof="0" dirty="0"/>
              <a:t>Place title here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061B9A90-182E-49A3-8BF5-04F3228813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92000" y="1650648"/>
            <a:ext cx="10608000" cy="409878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noProof="0" dirty="0"/>
              <a:t>Bullet</a:t>
            </a:r>
          </a:p>
          <a:p>
            <a:pPr lvl="1"/>
            <a:r>
              <a:rPr lang="en-GB" noProof="0" dirty="0"/>
              <a:t>Sub-bullet #1</a:t>
            </a:r>
          </a:p>
          <a:p>
            <a:pPr lvl="2"/>
            <a:r>
              <a:rPr lang="en-GB" noProof="0" dirty="0"/>
              <a:t>Sub-bullet #2</a:t>
            </a:r>
          </a:p>
          <a:p>
            <a:pPr lvl="3"/>
            <a:r>
              <a:rPr lang="en-GB" noProof="0" dirty="0"/>
              <a:t>Default text</a:t>
            </a:r>
          </a:p>
          <a:p>
            <a:pPr lvl="4"/>
            <a:r>
              <a:rPr lang="en-GB" noProof="0" dirty="0"/>
              <a:t>Header #1</a:t>
            </a:r>
          </a:p>
          <a:p>
            <a:pPr lvl="5"/>
            <a:r>
              <a:rPr lang="en-GB" noProof="0" dirty="0"/>
              <a:t>Header #2</a:t>
            </a:r>
          </a:p>
          <a:p>
            <a:pPr lvl="6"/>
            <a:r>
              <a:rPr lang="en-GB" noProof="0" dirty="0"/>
              <a:t>Numeric bullet</a:t>
            </a:r>
          </a:p>
          <a:p>
            <a:pPr lvl="7"/>
            <a:r>
              <a:rPr lang="en-GB" noProof="0" dirty="0"/>
              <a:t>Alphabetical bullet</a:t>
            </a:r>
          </a:p>
          <a:p>
            <a:pPr lvl="8"/>
            <a:r>
              <a:rPr lang="en-GB" noProof="0" dirty="0"/>
              <a:t>Quote text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CC0954C-56F0-4481-AEFC-476FD5516A0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04032" y="6330695"/>
            <a:ext cx="4114800" cy="12705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fld id="{F5C00587-4368-4D98-88C9-D75DCD2961D4}" type="datetime2">
              <a:rPr lang="en-GB" noProof="0" smtClean="0"/>
              <a:t>Monday, 17 November 2025</a:t>
            </a:fld>
            <a:endParaRPr lang="en-GB" noProof="0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93B2B64-2362-45C8-9E78-5ECAAAF3478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04032" y="6176083"/>
            <a:ext cx="4114800" cy="116433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r>
              <a:rPr lang="en-GB" noProof="0" dirty="0"/>
              <a:t>Footer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549FE6F-67CB-4243-BE03-A9A3C40078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95999" y="6176083"/>
            <a:ext cx="288000" cy="28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lIns="0" tIns="0" rIns="0" bIns="0" rtlCol="0" anchor="ctr">
            <a:noAutofit/>
          </a:bodyPr>
          <a:lstStyle>
            <a:lvl1pPr algn="ctr">
              <a:defRPr sz="900">
                <a:solidFill>
                  <a:schemeClr val="bg1"/>
                </a:solidFill>
              </a:defRPr>
            </a:lvl1pPr>
          </a:lstStyle>
          <a:p>
            <a:fld id="{D7B5DC5B-6873-43DB-ADC7-B15ACCE0DFDB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grpSp>
        <p:nvGrpSpPr>
          <p:cNvPr id="15" name="GRID" hidden="1">
            <a:extLst>
              <a:ext uri="{FF2B5EF4-FFF2-40B4-BE49-F238E27FC236}">
                <a16:creationId xmlns:a16="http://schemas.microsoft.com/office/drawing/2014/main" id="{4129D105-9E64-446B-9706-45C80CEFF79A}"/>
              </a:ext>
            </a:extLst>
          </p:cNvPr>
          <p:cNvGrpSpPr/>
          <p:nvPr userDrawn="1"/>
        </p:nvGrpSpPr>
        <p:grpSpPr>
          <a:xfrm>
            <a:off x="-12032" y="0"/>
            <a:ext cx="12204032" cy="6858000"/>
            <a:chOff x="-12032" y="0"/>
            <a:chExt cx="12204032" cy="6858000"/>
          </a:xfrm>
          <a:solidFill>
            <a:schemeClr val="tx1">
              <a:alpha val="30000"/>
            </a:schemeClr>
          </a:solidFill>
        </p:grpSpPr>
        <p:sp>
          <p:nvSpPr>
            <p:cNvPr id="8" name="Rechthoek 7">
              <a:extLst>
                <a:ext uri="{FF2B5EF4-FFF2-40B4-BE49-F238E27FC236}">
                  <a16:creationId xmlns:a16="http://schemas.microsoft.com/office/drawing/2014/main" id="{7D9988B5-FF41-44BF-9EBA-8ED0383D0B4A}"/>
                </a:ext>
              </a:extLst>
            </p:cNvPr>
            <p:cNvSpPr/>
            <p:nvPr userDrawn="1"/>
          </p:nvSpPr>
          <p:spPr>
            <a:xfrm>
              <a:off x="0" y="0"/>
              <a:ext cx="12192000" cy="792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noProof="0" dirty="0"/>
            </a:p>
          </p:txBody>
        </p:sp>
        <p:sp>
          <p:nvSpPr>
            <p:cNvPr id="12" name="Rechthoek 11">
              <a:extLst>
                <a:ext uri="{FF2B5EF4-FFF2-40B4-BE49-F238E27FC236}">
                  <a16:creationId xmlns:a16="http://schemas.microsoft.com/office/drawing/2014/main" id="{223B51F0-7066-4BAC-B391-CBE4243866E1}"/>
                </a:ext>
              </a:extLst>
            </p:cNvPr>
            <p:cNvSpPr/>
            <p:nvPr userDrawn="1"/>
          </p:nvSpPr>
          <p:spPr>
            <a:xfrm>
              <a:off x="0" y="0"/>
              <a:ext cx="792000" cy="6857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noProof="0" dirty="0"/>
            </a:p>
          </p:txBody>
        </p:sp>
        <p:sp>
          <p:nvSpPr>
            <p:cNvPr id="16" name="Rechthoek 15">
              <a:extLst>
                <a:ext uri="{FF2B5EF4-FFF2-40B4-BE49-F238E27FC236}">
                  <a16:creationId xmlns:a16="http://schemas.microsoft.com/office/drawing/2014/main" id="{459F3FC6-346A-4720-8A58-EF51F3E955F9}"/>
                </a:ext>
              </a:extLst>
            </p:cNvPr>
            <p:cNvSpPr/>
            <p:nvPr userDrawn="1"/>
          </p:nvSpPr>
          <p:spPr>
            <a:xfrm>
              <a:off x="0" y="1218648"/>
              <a:ext cx="12192000" cy="432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noProof="0" dirty="0"/>
            </a:p>
          </p:txBody>
        </p:sp>
        <p:sp>
          <p:nvSpPr>
            <p:cNvPr id="17" name="Rechthoek 16">
              <a:extLst>
                <a:ext uri="{FF2B5EF4-FFF2-40B4-BE49-F238E27FC236}">
                  <a16:creationId xmlns:a16="http://schemas.microsoft.com/office/drawing/2014/main" id="{3D4E2D73-574C-4613-A3A4-5612A2E130A4}"/>
                </a:ext>
              </a:extLst>
            </p:cNvPr>
            <p:cNvSpPr/>
            <p:nvPr userDrawn="1"/>
          </p:nvSpPr>
          <p:spPr>
            <a:xfrm>
              <a:off x="0" y="6462000"/>
              <a:ext cx="12192000" cy="396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noProof="0" dirty="0"/>
            </a:p>
          </p:txBody>
        </p:sp>
        <p:sp>
          <p:nvSpPr>
            <p:cNvPr id="19" name="Rechthoek 18">
              <a:extLst>
                <a:ext uri="{FF2B5EF4-FFF2-40B4-BE49-F238E27FC236}">
                  <a16:creationId xmlns:a16="http://schemas.microsoft.com/office/drawing/2014/main" id="{E118E804-CD4F-495F-B6B8-AB34617C0B7D}"/>
                </a:ext>
              </a:extLst>
            </p:cNvPr>
            <p:cNvSpPr/>
            <p:nvPr userDrawn="1"/>
          </p:nvSpPr>
          <p:spPr>
            <a:xfrm>
              <a:off x="11400000" y="0"/>
              <a:ext cx="792000" cy="6857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noProof="0" dirty="0"/>
            </a:p>
          </p:txBody>
        </p:sp>
        <p:sp>
          <p:nvSpPr>
            <p:cNvPr id="21" name="Rechthoek 20">
              <a:extLst>
                <a:ext uri="{FF2B5EF4-FFF2-40B4-BE49-F238E27FC236}">
                  <a16:creationId xmlns:a16="http://schemas.microsoft.com/office/drawing/2014/main" id="{D6C9D970-60FE-4B38-ADC1-AAA785A7A505}"/>
                </a:ext>
              </a:extLst>
            </p:cNvPr>
            <p:cNvSpPr/>
            <p:nvPr userDrawn="1"/>
          </p:nvSpPr>
          <p:spPr>
            <a:xfrm>
              <a:off x="-12032" y="5749435"/>
              <a:ext cx="12192000" cy="432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noProof="0" dirty="0"/>
            </a:p>
          </p:txBody>
        </p:sp>
        <p:sp>
          <p:nvSpPr>
            <p:cNvPr id="22" name="Rechthoek 21">
              <a:extLst>
                <a:ext uri="{FF2B5EF4-FFF2-40B4-BE49-F238E27FC236}">
                  <a16:creationId xmlns:a16="http://schemas.microsoft.com/office/drawing/2014/main" id="{AC096A19-B2E4-4BDA-84F4-84D9899A334C}"/>
                </a:ext>
              </a:extLst>
            </p:cNvPr>
            <p:cNvSpPr/>
            <p:nvPr userDrawn="1"/>
          </p:nvSpPr>
          <p:spPr>
            <a:xfrm>
              <a:off x="11796000" y="0"/>
              <a:ext cx="396000" cy="6857999"/>
            </a:xfrm>
            <a:prstGeom prst="rect">
              <a:avLst/>
            </a:prstGeom>
            <a:solidFill>
              <a:schemeClr val="tx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noProof="0" dirty="0"/>
            </a:p>
          </p:txBody>
        </p:sp>
        <p:sp>
          <p:nvSpPr>
            <p:cNvPr id="23" name="Rechthoek 22">
              <a:extLst>
                <a:ext uri="{FF2B5EF4-FFF2-40B4-BE49-F238E27FC236}">
                  <a16:creationId xmlns:a16="http://schemas.microsoft.com/office/drawing/2014/main" id="{C48812F4-9FB4-4BC7-A4BF-EF2194DA02F8}"/>
                </a:ext>
              </a:extLst>
            </p:cNvPr>
            <p:cNvSpPr/>
            <p:nvPr userDrawn="1"/>
          </p:nvSpPr>
          <p:spPr>
            <a:xfrm>
              <a:off x="0" y="0"/>
              <a:ext cx="12192000" cy="396000"/>
            </a:xfrm>
            <a:prstGeom prst="rect">
              <a:avLst/>
            </a:prstGeom>
            <a:solidFill>
              <a:schemeClr val="tx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noProof="0" dirty="0"/>
            </a:p>
          </p:txBody>
        </p:sp>
        <p:sp>
          <p:nvSpPr>
            <p:cNvPr id="31" name="Rechthoek 30">
              <a:extLst>
                <a:ext uri="{FF2B5EF4-FFF2-40B4-BE49-F238E27FC236}">
                  <a16:creationId xmlns:a16="http://schemas.microsoft.com/office/drawing/2014/main" id="{B97D865D-4874-4468-8ACF-45815EB73176}"/>
                </a:ext>
              </a:extLst>
            </p:cNvPr>
            <p:cNvSpPr/>
            <p:nvPr userDrawn="1"/>
          </p:nvSpPr>
          <p:spPr>
            <a:xfrm>
              <a:off x="0" y="0"/>
              <a:ext cx="396000" cy="6857999"/>
            </a:xfrm>
            <a:prstGeom prst="rect">
              <a:avLst/>
            </a:prstGeom>
            <a:solidFill>
              <a:schemeClr val="tx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noProof="0" dirty="0"/>
            </a:p>
          </p:txBody>
        </p:sp>
      </p:grpSp>
      <p:sp>
        <p:nvSpPr>
          <p:cNvPr id="20" name="Tekstvak 19">
            <a:extLst>
              <a:ext uri="{FF2B5EF4-FFF2-40B4-BE49-F238E27FC236}">
                <a16:creationId xmlns:a16="http://schemas.microsoft.com/office/drawing/2014/main" id="{88A106C3-3B5C-4817-A9B9-E1AA65368768}"/>
              </a:ext>
            </a:extLst>
          </p:cNvPr>
          <p:cNvSpPr txBox="1"/>
          <p:nvPr userDrawn="1"/>
        </p:nvSpPr>
        <p:spPr>
          <a:xfrm>
            <a:off x="-12032" y="-510127"/>
            <a:ext cx="2129051" cy="15012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GB" sz="1100" b="0" cap="all" baseline="0" noProof="0" dirty="0">
                <a:latin typeface="+mn-lt"/>
              </a:rPr>
              <a:t>Slide layout</a:t>
            </a:r>
          </a:p>
        </p:txBody>
      </p:sp>
      <p:grpSp>
        <p:nvGrpSpPr>
          <p:cNvPr id="30" name="Groep 29">
            <a:extLst>
              <a:ext uri="{FF2B5EF4-FFF2-40B4-BE49-F238E27FC236}">
                <a16:creationId xmlns:a16="http://schemas.microsoft.com/office/drawing/2014/main" id="{8E2D1FDE-8915-4DCD-AD86-BEC2AFFD564C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860556" y="6258695"/>
            <a:ext cx="683444" cy="144000"/>
            <a:chOff x="4148137" y="3019425"/>
            <a:chExt cx="3898201" cy="821340"/>
          </a:xfrm>
        </p:grpSpPr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E444159B-537F-4874-8D9C-7B0D93BEC489}"/>
                </a:ext>
              </a:extLst>
            </p:cNvPr>
            <p:cNvSpPr/>
            <p:nvPr/>
          </p:nvSpPr>
          <p:spPr>
            <a:xfrm>
              <a:off x="6513575" y="3373088"/>
              <a:ext cx="645890" cy="439673"/>
            </a:xfrm>
            <a:custGeom>
              <a:avLst/>
              <a:gdLst>
                <a:gd name="connsiteX0" fmla="*/ 576834 w 645890"/>
                <a:gd name="connsiteY0" fmla="*/ 208693 h 439673"/>
                <a:gd name="connsiteX1" fmla="*/ 570071 w 645890"/>
                <a:gd name="connsiteY1" fmla="*/ 222218 h 439673"/>
                <a:gd name="connsiteX2" fmla="*/ 496157 w 645890"/>
                <a:gd name="connsiteY2" fmla="*/ 329470 h 439673"/>
                <a:gd name="connsiteX3" fmla="*/ 496157 w 645890"/>
                <a:gd name="connsiteY3" fmla="*/ 329470 h 439673"/>
                <a:gd name="connsiteX4" fmla="*/ 380047 w 645890"/>
                <a:gd name="connsiteY4" fmla="*/ 356806 h 439673"/>
                <a:gd name="connsiteX5" fmla="*/ 300704 w 645890"/>
                <a:gd name="connsiteY5" fmla="*/ 340328 h 439673"/>
                <a:gd name="connsiteX6" fmla="*/ 298609 w 645890"/>
                <a:gd name="connsiteY6" fmla="*/ 272320 h 439673"/>
                <a:gd name="connsiteX7" fmla="*/ 300323 w 645890"/>
                <a:gd name="connsiteY7" fmla="*/ 263366 h 439673"/>
                <a:gd name="connsiteX8" fmla="*/ 334137 w 645890"/>
                <a:gd name="connsiteY8" fmla="*/ 87725 h 439673"/>
                <a:gd name="connsiteX9" fmla="*/ 395573 w 645890"/>
                <a:gd name="connsiteY9" fmla="*/ 87725 h 439673"/>
                <a:gd name="connsiteX10" fmla="*/ 472916 w 645890"/>
                <a:gd name="connsiteY10" fmla="*/ 167068 h 439673"/>
                <a:gd name="connsiteX11" fmla="*/ 471583 w 645890"/>
                <a:gd name="connsiteY11" fmla="*/ 181832 h 439673"/>
                <a:gd name="connsiteX12" fmla="*/ 542735 w 645890"/>
                <a:gd name="connsiteY12" fmla="*/ 181832 h 439673"/>
                <a:gd name="connsiteX13" fmla="*/ 577596 w 645890"/>
                <a:gd name="connsiteY13" fmla="*/ 0 h 439673"/>
                <a:gd name="connsiteX14" fmla="*/ 561118 w 645890"/>
                <a:gd name="connsiteY14" fmla="*/ 0 h 439673"/>
                <a:gd name="connsiteX15" fmla="*/ 177451 w 645890"/>
                <a:gd name="connsiteY15" fmla="*/ 0 h 439673"/>
                <a:gd name="connsiteX16" fmla="*/ 129159 w 645890"/>
                <a:gd name="connsiteY16" fmla="*/ 251650 h 439673"/>
                <a:gd name="connsiteX17" fmla="*/ 29051 w 645890"/>
                <a:gd name="connsiteY17" fmla="*/ 371380 h 439673"/>
                <a:gd name="connsiteX18" fmla="*/ 14669 w 645890"/>
                <a:gd name="connsiteY18" fmla="*/ 372618 h 439673"/>
                <a:gd name="connsiteX19" fmla="*/ 0 w 645890"/>
                <a:gd name="connsiteY19" fmla="*/ 439674 h 439673"/>
                <a:gd name="connsiteX20" fmla="*/ 563975 w 645890"/>
                <a:gd name="connsiteY20" fmla="*/ 439674 h 439673"/>
                <a:gd name="connsiteX21" fmla="*/ 569214 w 645890"/>
                <a:gd name="connsiteY21" fmla="*/ 427672 h 439673"/>
                <a:gd name="connsiteX22" fmla="*/ 640366 w 645890"/>
                <a:gd name="connsiteY22" fmla="*/ 237935 h 439673"/>
                <a:gd name="connsiteX23" fmla="*/ 645890 w 645890"/>
                <a:gd name="connsiteY23" fmla="*/ 222218 h 439673"/>
                <a:gd name="connsiteX24" fmla="*/ 576834 w 645890"/>
                <a:gd name="connsiteY24" fmla="*/ 208693 h 4396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645890" h="439673">
                  <a:moveTo>
                    <a:pt x="576834" y="208693"/>
                  </a:moveTo>
                  <a:lnTo>
                    <a:pt x="570071" y="222218"/>
                  </a:lnTo>
                  <a:cubicBezTo>
                    <a:pt x="545497" y="271367"/>
                    <a:pt x="521303" y="306514"/>
                    <a:pt x="496157" y="329470"/>
                  </a:cubicBezTo>
                  <a:lnTo>
                    <a:pt x="496157" y="329470"/>
                  </a:lnTo>
                  <a:cubicBezTo>
                    <a:pt x="482441" y="341947"/>
                    <a:pt x="451295" y="356806"/>
                    <a:pt x="380047" y="356806"/>
                  </a:cubicBezTo>
                  <a:cubicBezTo>
                    <a:pt x="333185" y="356806"/>
                    <a:pt x="310229" y="352044"/>
                    <a:pt x="300704" y="340328"/>
                  </a:cubicBezTo>
                  <a:cubicBezTo>
                    <a:pt x="292418" y="330041"/>
                    <a:pt x="291751" y="311277"/>
                    <a:pt x="298609" y="272320"/>
                  </a:cubicBezTo>
                  <a:cubicBezTo>
                    <a:pt x="299085" y="269462"/>
                    <a:pt x="299656" y="266414"/>
                    <a:pt x="300323" y="263366"/>
                  </a:cubicBezTo>
                  <a:cubicBezTo>
                    <a:pt x="300323" y="263366"/>
                    <a:pt x="325279" y="133445"/>
                    <a:pt x="334137" y="87725"/>
                  </a:cubicBezTo>
                  <a:cubicBezTo>
                    <a:pt x="354235" y="87725"/>
                    <a:pt x="395573" y="87725"/>
                    <a:pt x="395573" y="87725"/>
                  </a:cubicBezTo>
                  <a:cubicBezTo>
                    <a:pt x="479870" y="87725"/>
                    <a:pt x="479870" y="87725"/>
                    <a:pt x="472916" y="167068"/>
                  </a:cubicBezTo>
                  <a:lnTo>
                    <a:pt x="471583" y="181832"/>
                  </a:lnTo>
                  <a:lnTo>
                    <a:pt x="542735" y="181832"/>
                  </a:lnTo>
                  <a:lnTo>
                    <a:pt x="577596" y="0"/>
                  </a:lnTo>
                  <a:lnTo>
                    <a:pt x="561118" y="0"/>
                  </a:lnTo>
                  <a:lnTo>
                    <a:pt x="177451" y="0"/>
                  </a:lnTo>
                  <a:lnTo>
                    <a:pt x="129159" y="251650"/>
                  </a:lnTo>
                  <a:cubicBezTo>
                    <a:pt x="107156" y="365093"/>
                    <a:pt x="102584" y="365379"/>
                    <a:pt x="29051" y="371380"/>
                  </a:cubicBezTo>
                  <a:lnTo>
                    <a:pt x="14669" y="372618"/>
                  </a:lnTo>
                  <a:lnTo>
                    <a:pt x="0" y="439674"/>
                  </a:lnTo>
                  <a:lnTo>
                    <a:pt x="563975" y="439674"/>
                  </a:lnTo>
                  <a:lnTo>
                    <a:pt x="569214" y="427672"/>
                  </a:lnTo>
                  <a:cubicBezTo>
                    <a:pt x="589883" y="381191"/>
                    <a:pt x="635222" y="252413"/>
                    <a:pt x="640366" y="237935"/>
                  </a:cubicBezTo>
                  <a:lnTo>
                    <a:pt x="645890" y="222218"/>
                  </a:lnTo>
                  <a:lnTo>
                    <a:pt x="576834" y="208693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 dirty="0"/>
            </a:p>
          </p:txBody>
        </p:sp>
        <p:sp>
          <p:nvSpPr>
            <p:cNvPr id="25" name="Vrije vorm: vorm 24">
              <a:extLst>
                <a:ext uri="{FF2B5EF4-FFF2-40B4-BE49-F238E27FC236}">
                  <a16:creationId xmlns:a16="http://schemas.microsoft.com/office/drawing/2014/main" id="{DE1BE693-F929-4944-BEF9-5D6B20D57478}"/>
                </a:ext>
              </a:extLst>
            </p:cNvPr>
            <p:cNvSpPr/>
            <p:nvPr/>
          </p:nvSpPr>
          <p:spPr>
            <a:xfrm>
              <a:off x="4148137" y="3019425"/>
              <a:ext cx="775906" cy="794385"/>
            </a:xfrm>
            <a:custGeom>
              <a:avLst/>
              <a:gdLst>
                <a:gd name="connsiteX0" fmla="*/ 449675 w 775906"/>
                <a:gd name="connsiteY0" fmla="*/ 0 h 794385"/>
                <a:gd name="connsiteX1" fmla="*/ 138779 w 775906"/>
                <a:gd name="connsiteY1" fmla="*/ 125825 h 794385"/>
                <a:gd name="connsiteX2" fmla="*/ 0 w 775906"/>
                <a:gd name="connsiteY2" fmla="*/ 462820 h 794385"/>
                <a:gd name="connsiteX3" fmla="*/ 328517 w 775906"/>
                <a:gd name="connsiteY3" fmla="*/ 794385 h 794385"/>
                <a:gd name="connsiteX4" fmla="*/ 638080 w 775906"/>
                <a:gd name="connsiteY4" fmla="*/ 668369 h 794385"/>
                <a:gd name="connsiteX5" fmla="*/ 775907 w 775906"/>
                <a:gd name="connsiteY5" fmla="*/ 336137 h 794385"/>
                <a:gd name="connsiteX6" fmla="*/ 449675 w 775906"/>
                <a:gd name="connsiteY6" fmla="*/ 0 h 794385"/>
                <a:gd name="connsiteX7" fmla="*/ 304991 w 775906"/>
                <a:gd name="connsiteY7" fmla="*/ 157353 h 794385"/>
                <a:gd name="connsiteX8" fmla="*/ 429387 w 775906"/>
                <a:gd name="connsiteY8" fmla="*/ 101441 h 794385"/>
                <a:gd name="connsiteX9" fmla="*/ 586169 w 775906"/>
                <a:gd name="connsiteY9" fmla="*/ 328136 h 794385"/>
                <a:gd name="connsiteX10" fmla="*/ 472916 w 775906"/>
                <a:gd name="connsiteY10" fmla="*/ 637413 h 794385"/>
                <a:gd name="connsiteX11" fmla="*/ 347663 w 775906"/>
                <a:gd name="connsiteY11" fmla="*/ 692944 h 794385"/>
                <a:gd name="connsiteX12" fmla="*/ 189738 w 775906"/>
                <a:gd name="connsiteY12" fmla="*/ 471488 h 794385"/>
                <a:gd name="connsiteX13" fmla="*/ 304991 w 775906"/>
                <a:gd name="connsiteY13" fmla="*/ 157353 h 7943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75906" h="794385">
                  <a:moveTo>
                    <a:pt x="449675" y="0"/>
                  </a:moveTo>
                  <a:cubicBezTo>
                    <a:pt x="331661" y="0"/>
                    <a:pt x="221266" y="44672"/>
                    <a:pt x="138779" y="125825"/>
                  </a:cubicBezTo>
                  <a:cubicBezTo>
                    <a:pt x="50578" y="212693"/>
                    <a:pt x="0" y="335566"/>
                    <a:pt x="0" y="462820"/>
                  </a:cubicBezTo>
                  <a:cubicBezTo>
                    <a:pt x="0" y="664274"/>
                    <a:pt x="128969" y="794385"/>
                    <a:pt x="328517" y="794385"/>
                  </a:cubicBezTo>
                  <a:cubicBezTo>
                    <a:pt x="445580" y="794385"/>
                    <a:pt x="555498" y="749618"/>
                    <a:pt x="638080" y="668369"/>
                  </a:cubicBezTo>
                  <a:cubicBezTo>
                    <a:pt x="725710" y="582073"/>
                    <a:pt x="775907" y="461010"/>
                    <a:pt x="775907" y="336137"/>
                  </a:cubicBezTo>
                  <a:cubicBezTo>
                    <a:pt x="775907" y="138208"/>
                    <a:pt x="641795" y="0"/>
                    <a:pt x="449675" y="0"/>
                  </a:cubicBezTo>
                  <a:close/>
                  <a:moveTo>
                    <a:pt x="304991" y="157353"/>
                  </a:moveTo>
                  <a:cubicBezTo>
                    <a:pt x="342614" y="120301"/>
                    <a:pt x="384524" y="101441"/>
                    <a:pt x="429387" y="101441"/>
                  </a:cubicBezTo>
                  <a:cubicBezTo>
                    <a:pt x="534829" y="101441"/>
                    <a:pt x="586169" y="175546"/>
                    <a:pt x="586169" y="328136"/>
                  </a:cubicBezTo>
                  <a:cubicBezTo>
                    <a:pt x="586169" y="448247"/>
                    <a:pt x="541687" y="569690"/>
                    <a:pt x="472916" y="637413"/>
                  </a:cubicBezTo>
                  <a:cubicBezTo>
                    <a:pt x="435483" y="674275"/>
                    <a:pt x="393383" y="692944"/>
                    <a:pt x="347663" y="692944"/>
                  </a:cubicBezTo>
                  <a:cubicBezTo>
                    <a:pt x="247364" y="692944"/>
                    <a:pt x="189738" y="612267"/>
                    <a:pt x="189738" y="471488"/>
                  </a:cubicBezTo>
                  <a:cubicBezTo>
                    <a:pt x="189738" y="349663"/>
                    <a:pt x="234982" y="226314"/>
                    <a:pt x="304991" y="157353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 dirty="0"/>
            </a:p>
          </p:txBody>
        </p:sp>
        <p:sp>
          <p:nvSpPr>
            <p:cNvPr id="26" name="Vrije vorm: vorm 25">
              <a:extLst>
                <a:ext uri="{FF2B5EF4-FFF2-40B4-BE49-F238E27FC236}">
                  <a16:creationId xmlns:a16="http://schemas.microsoft.com/office/drawing/2014/main" id="{81D27DE4-7C79-491A-BDF0-B9737E2DB68D}"/>
                </a:ext>
              </a:extLst>
            </p:cNvPr>
            <p:cNvSpPr/>
            <p:nvPr/>
          </p:nvSpPr>
          <p:spPr>
            <a:xfrm>
              <a:off x="5871495" y="3023806"/>
              <a:ext cx="1355026" cy="788860"/>
            </a:xfrm>
            <a:custGeom>
              <a:avLst/>
              <a:gdLst>
                <a:gd name="connsiteX0" fmla="*/ 1352455 w 1355026"/>
                <a:gd name="connsiteY0" fmla="*/ 16002 h 788860"/>
                <a:gd name="connsiteX1" fmla="*/ 1355027 w 1355026"/>
                <a:gd name="connsiteY1" fmla="*/ 0 h 788860"/>
                <a:gd name="connsiteX2" fmla="*/ 1339025 w 1355026"/>
                <a:gd name="connsiteY2" fmla="*/ 0 h 788860"/>
                <a:gd name="connsiteX3" fmla="*/ 1310354 w 1355026"/>
                <a:gd name="connsiteY3" fmla="*/ 0 h 788860"/>
                <a:gd name="connsiteX4" fmla="*/ 1303973 w 1355026"/>
                <a:gd name="connsiteY4" fmla="*/ 6096 h 788860"/>
                <a:gd name="connsiteX5" fmla="*/ 1259491 w 1355026"/>
                <a:gd name="connsiteY5" fmla="*/ 28004 h 788860"/>
                <a:gd name="connsiteX6" fmla="*/ 152210 w 1355026"/>
                <a:gd name="connsiteY6" fmla="*/ 28004 h 788860"/>
                <a:gd name="connsiteX7" fmla="*/ 112014 w 1355026"/>
                <a:gd name="connsiteY7" fmla="*/ 7715 h 788860"/>
                <a:gd name="connsiteX8" fmla="*/ 108585 w 1355026"/>
                <a:gd name="connsiteY8" fmla="*/ 0 h 788860"/>
                <a:gd name="connsiteX9" fmla="*/ 63341 w 1355026"/>
                <a:gd name="connsiteY9" fmla="*/ 0 h 788860"/>
                <a:gd name="connsiteX10" fmla="*/ 29051 w 1355026"/>
                <a:gd name="connsiteY10" fmla="*/ 134588 h 788860"/>
                <a:gd name="connsiteX11" fmla="*/ 0 w 1355026"/>
                <a:gd name="connsiteY11" fmla="*/ 246602 h 788860"/>
                <a:gd name="connsiteX12" fmla="*/ 17621 w 1355026"/>
                <a:gd name="connsiteY12" fmla="*/ 246507 h 788860"/>
                <a:gd name="connsiteX13" fmla="*/ 70390 w 1355026"/>
                <a:gd name="connsiteY13" fmla="*/ 246507 h 788860"/>
                <a:gd name="connsiteX14" fmla="*/ 75724 w 1355026"/>
                <a:gd name="connsiteY14" fmla="*/ 234410 h 788860"/>
                <a:gd name="connsiteX15" fmla="*/ 118396 w 1355026"/>
                <a:gd name="connsiteY15" fmla="*/ 158115 h 788860"/>
                <a:gd name="connsiteX16" fmla="*/ 124968 w 1355026"/>
                <a:gd name="connsiteY16" fmla="*/ 148685 h 788860"/>
                <a:gd name="connsiteX17" fmla="*/ 264986 w 1355026"/>
                <a:gd name="connsiteY17" fmla="*/ 144018 h 788860"/>
                <a:gd name="connsiteX18" fmla="*/ 181451 w 1355026"/>
                <a:gd name="connsiteY18" fmla="*/ 601123 h 788860"/>
                <a:gd name="connsiteX19" fmla="*/ 71533 w 1355026"/>
                <a:gd name="connsiteY19" fmla="*/ 720757 h 788860"/>
                <a:gd name="connsiteX20" fmla="*/ 56483 w 1355026"/>
                <a:gd name="connsiteY20" fmla="*/ 721805 h 788860"/>
                <a:gd name="connsiteX21" fmla="*/ 43815 w 1355026"/>
                <a:gd name="connsiteY21" fmla="*/ 788861 h 788860"/>
                <a:gd name="connsiteX22" fmla="*/ 432626 w 1355026"/>
                <a:gd name="connsiteY22" fmla="*/ 788861 h 788860"/>
                <a:gd name="connsiteX23" fmla="*/ 445199 w 1355026"/>
                <a:gd name="connsiteY23" fmla="*/ 721709 h 788860"/>
                <a:gd name="connsiteX24" fmla="*/ 430054 w 1355026"/>
                <a:gd name="connsiteY24" fmla="*/ 720662 h 788860"/>
                <a:gd name="connsiteX25" fmla="*/ 348996 w 1355026"/>
                <a:gd name="connsiteY25" fmla="*/ 632460 h 788860"/>
                <a:gd name="connsiteX26" fmla="*/ 354902 w 1355026"/>
                <a:gd name="connsiteY26" fmla="*/ 601504 h 788860"/>
                <a:gd name="connsiteX27" fmla="*/ 447104 w 1355026"/>
                <a:gd name="connsiteY27" fmla="*/ 138017 h 788860"/>
                <a:gd name="connsiteX28" fmla="*/ 1220724 w 1355026"/>
                <a:gd name="connsiteY28" fmla="*/ 138017 h 788860"/>
                <a:gd name="connsiteX29" fmla="*/ 1228630 w 1355026"/>
                <a:gd name="connsiteY29" fmla="*/ 140589 h 788860"/>
                <a:gd name="connsiteX30" fmla="*/ 1250347 w 1355026"/>
                <a:gd name="connsiteY30" fmla="*/ 232220 h 788860"/>
                <a:gd name="connsiteX31" fmla="*/ 1249585 w 1355026"/>
                <a:gd name="connsiteY31" fmla="*/ 247650 h 788860"/>
                <a:gd name="connsiteX32" fmla="*/ 1321403 w 1355026"/>
                <a:gd name="connsiteY32" fmla="*/ 241649 h 788860"/>
                <a:gd name="connsiteX33" fmla="*/ 1327880 w 1355026"/>
                <a:gd name="connsiteY33" fmla="*/ 192977 h 788860"/>
                <a:gd name="connsiteX34" fmla="*/ 1352455 w 1355026"/>
                <a:gd name="connsiteY34" fmla="*/ 16002 h 7888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1355026" h="788860">
                  <a:moveTo>
                    <a:pt x="1352455" y="16002"/>
                  </a:moveTo>
                  <a:lnTo>
                    <a:pt x="1355027" y="0"/>
                  </a:lnTo>
                  <a:lnTo>
                    <a:pt x="1339025" y="0"/>
                  </a:lnTo>
                  <a:lnTo>
                    <a:pt x="1310354" y="0"/>
                  </a:lnTo>
                  <a:lnTo>
                    <a:pt x="1303973" y="6096"/>
                  </a:lnTo>
                  <a:cubicBezTo>
                    <a:pt x="1283208" y="25908"/>
                    <a:pt x="1281018" y="28004"/>
                    <a:pt x="1259491" y="28004"/>
                  </a:cubicBezTo>
                  <a:lnTo>
                    <a:pt x="152210" y="28004"/>
                  </a:lnTo>
                  <a:cubicBezTo>
                    <a:pt x="124682" y="28004"/>
                    <a:pt x="120206" y="26765"/>
                    <a:pt x="112014" y="7715"/>
                  </a:cubicBezTo>
                  <a:lnTo>
                    <a:pt x="108585" y="0"/>
                  </a:lnTo>
                  <a:lnTo>
                    <a:pt x="63341" y="0"/>
                  </a:lnTo>
                  <a:lnTo>
                    <a:pt x="29051" y="134588"/>
                  </a:lnTo>
                  <a:lnTo>
                    <a:pt x="0" y="246602"/>
                  </a:lnTo>
                  <a:lnTo>
                    <a:pt x="17621" y="246507"/>
                  </a:lnTo>
                  <a:lnTo>
                    <a:pt x="70390" y="246507"/>
                  </a:lnTo>
                  <a:lnTo>
                    <a:pt x="75724" y="234410"/>
                  </a:lnTo>
                  <a:cubicBezTo>
                    <a:pt x="94679" y="191453"/>
                    <a:pt x="107252" y="173736"/>
                    <a:pt x="118396" y="158115"/>
                  </a:cubicBezTo>
                  <a:cubicBezTo>
                    <a:pt x="118396" y="158115"/>
                    <a:pt x="122492" y="152210"/>
                    <a:pt x="124968" y="148685"/>
                  </a:cubicBezTo>
                  <a:cubicBezTo>
                    <a:pt x="139351" y="141923"/>
                    <a:pt x="205073" y="140970"/>
                    <a:pt x="264986" y="144018"/>
                  </a:cubicBezTo>
                  <a:cubicBezTo>
                    <a:pt x="259652" y="173069"/>
                    <a:pt x="181451" y="601123"/>
                    <a:pt x="181451" y="601123"/>
                  </a:cubicBezTo>
                  <a:cubicBezTo>
                    <a:pt x="159353" y="714470"/>
                    <a:pt x="156115" y="714756"/>
                    <a:pt x="71533" y="720757"/>
                  </a:cubicBezTo>
                  <a:lnTo>
                    <a:pt x="56483" y="721805"/>
                  </a:lnTo>
                  <a:lnTo>
                    <a:pt x="43815" y="788861"/>
                  </a:lnTo>
                  <a:lnTo>
                    <a:pt x="432626" y="788861"/>
                  </a:lnTo>
                  <a:lnTo>
                    <a:pt x="445199" y="721709"/>
                  </a:lnTo>
                  <a:lnTo>
                    <a:pt x="430054" y="720662"/>
                  </a:lnTo>
                  <a:cubicBezTo>
                    <a:pt x="346043" y="715232"/>
                    <a:pt x="334518" y="714375"/>
                    <a:pt x="348996" y="632460"/>
                  </a:cubicBezTo>
                  <a:cubicBezTo>
                    <a:pt x="350615" y="623221"/>
                    <a:pt x="352711" y="612934"/>
                    <a:pt x="354902" y="601504"/>
                  </a:cubicBezTo>
                  <a:cubicBezTo>
                    <a:pt x="354902" y="601504"/>
                    <a:pt x="441198" y="167640"/>
                    <a:pt x="447104" y="138017"/>
                  </a:cubicBezTo>
                  <a:cubicBezTo>
                    <a:pt x="477393" y="138017"/>
                    <a:pt x="1216152" y="138017"/>
                    <a:pt x="1220724" y="138017"/>
                  </a:cubicBezTo>
                  <a:cubicBezTo>
                    <a:pt x="1223772" y="139065"/>
                    <a:pt x="1228630" y="140589"/>
                    <a:pt x="1228630" y="140589"/>
                  </a:cubicBezTo>
                  <a:cubicBezTo>
                    <a:pt x="1244441" y="145161"/>
                    <a:pt x="1254919" y="148209"/>
                    <a:pt x="1250347" y="232220"/>
                  </a:cubicBezTo>
                  <a:lnTo>
                    <a:pt x="1249585" y="247650"/>
                  </a:lnTo>
                  <a:lnTo>
                    <a:pt x="1321403" y="241649"/>
                  </a:lnTo>
                  <a:lnTo>
                    <a:pt x="1327880" y="192977"/>
                  </a:lnTo>
                  <a:cubicBezTo>
                    <a:pt x="1336548" y="125635"/>
                    <a:pt x="1345787" y="56102"/>
                    <a:pt x="1352455" y="16002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 dirty="0"/>
            </a:p>
          </p:txBody>
        </p:sp>
        <p:sp>
          <p:nvSpPr>
            <p:cNvPr id="27" name="Vrije vorm: vorm 26">
              <a:extLst>
                <a:ext uri="{FF2B5EF4-FFF2-40B4-BE49-F238E27FC236}">
                  <a16:creationId xmlns:a16="http://schemas.microsoft.com/office/drawing/2014/main" id="{F42B59A0-91FB-4B9E-9FB6-C0F42652B743}"/>
                </a:ext>
              </a:extLst>
            </p:cNvPr>
            <p:cNvSpPr/>
            <p:nvPr/>
          </p:nvSpPr>
          <p:spPr>
            <a:xfrm>
              <a:off x="7321581" y="3041427"/>
              <a:ext cx="724757" cy="794480"/>
            </a:xfrm>
            <a:custGeom>
              <a:avLst/>
              <a:gdLst>
                <a:gd name="connsiteX0" fmla="*/ 657225 w 724757"/>
                <a:gd name="connsiteY0" fmla="*/ 546545 h 794480"/>
                <a:gd name="connsiteX1" fmla="*/ 604075 w 724757"/>
                <a:gd name="connsiteY1" fmla="*/ 528828 h 794480"/>
                <a:gd name="connsiteX2" fmla="*/ 595884 w 724757"/>
                <a:gd name="connsiteY2" fmla="*/ 541782 h 794480"/>
                <a:gd name="connsiteX3" fmla="*/ 368998 w 724757"/>
                <a:gd name="connsiteY3" fmla="*/ 711708 h 794480"/>
                <a:gd name="connsiteX4" fmla="*/ 192024 w 724757"/>
                <a:gd name="connsiteY4" fmla="*/ 448342 h 794480"/>
                <a:gd name="connsiteX5" fmla="*/ 301657 w 724757"/>
                <a:gd name="connsiteY5" fmla="*/ 162020 h 794480"/>
                <a:gd name="connsiteX6" fmla="*/ 489966 w 724757"/>
                <a:gd name="connsiteY6" fmla="*/ 82868 h 794480"/>
                <a:gd name="connsiteX7" fmla="*/ 639985 w 724757"/>
                <a:gd name="connsiteY7" fmla="*/ 235268 h 794480"/>
                <a:gd name="connsiteX8" fmla="*/ 640937 w 724757"/>
                <a:gd name="connsiteY8" fmla="*/ 248317 h 794480"/>
                <a:gd name="connsiteX9" fmla="*/ 711803 w 724757"/>
                <a:gd name="connsiteY9" fmla="*/ 244316 h 794480"/>
                <a:gd name="connsiteX10" fmla="*/ 713041 w 724757"/>
                <a:gd name="connsiteY10" fmla="*/ 227552 h 794480"/>
                <a:gd name="connsiteX11" fmla="*/ 724376 w 724757"/>
                <a:gd name="connsiteY11" fmla="*/ 45339 h 794480"/>
                <a:gd name="connsiteX12" fmla="*/ 724757 w 724757"/>
                <a:gd name="connsiteY12" fmla="*/ 34957 h 794480"/>
                <a:gd name="connsiteX13" fmla="*/ 715232 w 724757"/>
                <a:gd name="connsiteY13" fmla="*/ 32099 h 794480"/>
                <a:gd name="connsiteX14" fmla="*/ 511302 w 724757"/>
                <a:gd name="connsiteY14" fmla="*/ 0 h 794480"/>
                <a:gd name="connsiteX15" fmla="*/ 132112 w 724757"/>
                <a:gd name="connsiteY15" fmla="*/ 147161 h 794480"/>
                <a:gd name="connsiteX16" fmla="*/ 0 w 724757"/>
                <a:gd name="connsiteY16" fmla="*/ 467297 h 794480"/>
                <a:gd name="connsiteX17" fmla="*/ 350901 w 724757"/>
                <a:gd name="connsiteY17" fmla="*/ 794480 h 794480"/>
                <a:gd name="connsiteX18" fmla="*/ 548735 w 724757"/>
                <a:gd name="connsiteY18" fmla="*/ 766001 h 794480"/>
                <a:gd name="connsiteX19" fmla="*/ 570643 w 724757"/>
                <a:gd name="connsiteY19" fmla="*/ 760476 h 794480"/>
                <a:gd name="connsiteX20" fmla="*/ 575024 w 724757"/>
                <a:gd name="connsiteY20" fmla="*/ 752856 h 794480"/>
                <a:gd name="connsiteX21" fmla="*/ 635794 w 724757"/>
                <a:gd name="connsiteY21" fmla="*/ 627983 h 794480"/>
                <a:gd name="connsiteX22" fmla="*/ 671322 w 724757"/>
                <a:gd name="connsiteY22" fmla="*/ 551688 h 794480"/>
                <a:gd name="connsiteX23" fmla="*/ 657225 w 724757"/>
                <a:gd name="connsiteY23" fmla="*/ 546545 h 794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724757" h="794480">
                  <a:moveTo>
                    <a:pt x="657225" y="546545"/>
                  </a:moveTo>
                  <a:lnTo>
                    <a:pt x="604075" y="528828"/>
                  </a:lnTo>
                  <a:lnTo>
                    <a:pt x="595884" y="541782"/>
                  </a:lnTo>
                  <a:cubicBezTo>
                    <a:pt x="517874" y="664083"/>
                    <a:pt x="454247" y="711708"/>
                    <a:pt x="368998" y="711708"/>
                  </a:cubicBezTo>
                  <a:cubicBezTo>
                    <a:pt x="222694" y="711708"/>
                    <a:pt x="192024" y="568452"/>
                    <a:pt x="192024" y="448342"/>
                  </a:cubicBezTo>
                  <a:cubicBezTo>
                    <a:pt x="192024" y="334994"/>
                    <a:pt x="231934" y="230600"/>
                    <a:pt x="301657" y="162020"/>
                  </a:cubicBezTo>
                  <a:cubicBezTo>
                    <a:pt x="354234" y="110204"/>
                    <a:pt x="419386" y="82868"/>
                    <a:pt x="489966" y="82868"/>
                  </a:cubicBezTo>
                  <a:cubicBezTo>
                    <a:pt x="587788" y="82868"/>
                    <a:pt x="632650" y="128492"/>
                    <a:pt x="639985" y="235268"/>
                  </a:cubicBezTo>
                  <a:lnTo>
                    <a:pt x="640937" y="248317"/>
                  </a:lnTo>
                  <a:lnTo>
                    <a:pt x="711803" y="244316"/>
                  </a:lnTo>
                  <a:lnTo>
                    <a:pt x="713041" y="227552"/>
                  </a:lnTo>
                  <a:cubicBezTo>
                    <a:pt x="717328" y="172117"/>
                    <a:pt x="721995" y="107061"/>
                    <a:pt x="724376" y="45339"/>
                  </a:cubicBezTo>
                  <a:lnTo>
                    <a:pt x="724757" y="34957"/>
                  </a:lnTo>
                  <a:lnTo>
                    <a:pt x="715232" y="32099"/>
                  </a:lnTo>
                  <a:cubicBezTo>
                    <a:pt x="686657" y="23336"/>
                    <a:pt x="611029" y="0"/>
                    <a:pt x="511302" y="0"/>
                  </a:cubicBezTo>
                  <a:cubicBezTo>
                    <a:pt x="365284" y="0"/>
                    <a:pt x="227076" y="53626"/>
                    <a:pt x="132112" y="147161"/>
                  </a:cubicBezTo>
                  <a:cubicBezTo>
                    <a:pt x="45720" y="232315"/>
                    <a:pt x="0" y="342995"/>
                    <a:pt x="0" y="467297"/>
                  </a:cubicBezTo>
                  <a:cubicBezTo>
                    <a:pt x="0" y="669131"/>
                    <a:pt x="134493" y="794480"/>
                    <a:pt x="350901" y="794480"/>
                  </a:cubicBezTo>
                  <a:cubicBezTo>
                    <a:pt x="437769" y="794480"/>
                    <a:pt x="509968" y="775906"/>
                    <a:pt x="548735" y="766001"/>
                  </a:cubicBezTo>
                  <a:lnTo>
                    <a:pt x="570643" y="760476"/>
                  </a:lnTo>
                  <a:lnTo>
                    <a:pt x="575024" y="752856"/>
                  </a:lnTo>
                  <a:cubicBezTo>
                    <a:pt x="593122" y="721328"/>
                    <a:pt x="615791" y="671703"/>
                    <a:pt x="635794" y="627983"/>
                  </a:cubicBezTo>
                  <a:lnTo>
                    <a:pt x="671322" y="551688"/>
                  </a:lnTo>
                  <a:lnTo>
                    <a:pt x="657225" y="546545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 dirty="0"/>
            </a:p>
          </p:txBody>
        </p:sp>
        <p:sp>
          <p:nvSpPr>
            <p:cNvPr id="28" name="Vrije vorm: vorm 27">
              <a:extLst>
                <a:ext uri="{FF2B5EF4-FFF2-40B4-BE49-F238E27FC236}">
                  <a16:creationId xmlns:a16="http://schemas.microsoft.com/office/drawing/2014/main" id="{F457661F-9583-43A4-BEB9-FEA30F303FD4}"/>
                </a:ext>
              </a:extLst>
            </p:cNvPr>
            <p:cNvSpPr/>
            <p:nvPr/>
          </p:nvSpPr>
          <p:spPr>
            <a:xfrm>
              <a:off x="5141784" y="3047047"/>
              <a:ext cx="640365" cy="793718"/>
            </a:xfrm>
            <a:custGeom>
              <a:avLst/>
              <a:gdLst>
                <a:gd name="connsiteX0" fmla="*/ 627793 w 640365"/>
                <a:gd name="connsiteY0" fmla="*/ 726377 h 793718"/>
                <a:gd name="connsiteX1" fmla="*/ 524447 w 640365"/>
                <a:gd name="connsiteY1" fmla="*/ 664845 h 793718"/>
                <a:gd name="connsiteX2" fmla="*/ 461772 w 640365"/>
                <a:gd name="connsiteY2" fmla="*/ 540163 h 793718"/>
                <a:gd name="connsiteX3" fmla="*/ 408623 w 640365"/>
                <a:gd name="connsiteY3" fmla="*/ 403193 h 793718"/>
                <a:gd name="connsiteX4" fmla="*/ 586740 w 640365"/>
                <a:gd name="connsiteY4" fmla="*/ 223742 h 793718"/>
                <a:gd name="connsiteX5" fmla="*/ 589502 w 640365"/>
                <a:gd name="connsiteY5" fmla="*/ 191548 h 793718"/>
                <a:gd name="connsiteX6" fmla="*/ 324898 w 640365"/>
                <a:gd name="connsiteY6" fmla="*/ 0 h 793718"/>
                <a:gd name="connsiteX7" fmla="*/ 34766 w 640365"/>
                <a:gd name="connsiteY7" fmla="*/ 0 h 793718"/>
                <a:gd name="connsiteX8" fmla="*/ 19050 w 640365"/>
                <a:gd name="connsiteY8" fmla="*/ 0 h 793718"/>
                <a:gd name="connsiteX9" fmla="*/ 12954 w 640365"/>
                <a:gd name="connsiteY9" fmla="*/ 29718 h 793718"/>
                <a:gd name="connsiteX10" fmla="*/ 0 w 640365"/>
                <a:gd name="connsiteY10" fmla="*/ 111157 h 793718"/>
                <a:gd name="connsiteX11" fmla="*/ 280511 w 640365"/>
                <a:gd name="connsiteY11" fmla="*/ 113348 h 793718"/>
                <a:gd name="connsiteX12" fmla="*/ 407575 w 640365"/>
                <a:gd name="connsiteY12" fmla="*/ 186023 h 793718"/>
                <a:gd name="connsiteX13" fmla="*/ 312325 w 640365"/>
                <a:gd name="connsiteY13" fmla="*/ 333185 h 793718"/>
                <a:gd name="connsiteX14" fmla="*/ 243840 w 640365"/>
                <a:gd name="connsiteY14" fmla="*/ 345758 h 793718"/>
                <a:gd name="connsiteX15" fmla="*/ 211836 w 640365"/>
                <a:gd name="connsiteY15" fmla="*/ 346043 h 793718"/>
                <a:gd name="connsiteX16" fmla="*/ 199644 w 640365"/>
                <a:gd name="connsiteY16" fmla="*/ 444722 h 793718"/>
                <a:gd name="connsiteX17" fmla="*/ 214598 w 640365"/>
                <a:gd name="connsiteY17" fmla="*/ 445008 h 793718"/>
                <a:gd name="connsiteX18" fmla="*/ 254698 w 640365"/>
                <a:gd name="connsiteY18" fmla="*/ 480632 h 793718"/>
                <a:gd name="connsiteX19" fmla="*/ 264033 w 640365"/>
                <a:gd name="connsiteY19" fmla="*/ 509016 h 793718"/>
                <a:gd name="connsiteX20" fmla="*/ 318135 w 640365"/>
                <a:gd name="connsiteY20" fmla="*/ 654939 h 793718"/>
                <a:gd name="connsiteX21" fmla="*/ 532924 w 640365"/>
                <a:gd name="connsiteY21" fmla="*/ 793718 h 793718"/>
                <a:gd name="connsiteX22" fmla="*/ 637223 w 640365"/>
                <a:gd name="connsiteY22" fmla="*/ 793718 h 793718"/>
                <a:gd name="connsiteX23" fmla="*/ 640366 w 640365"/>
                <a:gd name="connsiteY23" fmla="*/ 727805 h 793718"/>
                <a:gd name="connsiteX24" fmla="*/ 627793 w 640365"/>
                <a:gd name="connsiteY24" fmla="*/ 726377 h 7937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640365" h="793718">
                  <a:moveTo>
                    <a:pt x="627793" y="726377"/>
                  </a:moveTo>
                  <a:cubicBezTo>
                    <a:pt x="584073" y="721709"/>
                    <a:pt x="539686" y="687610"/>
                    <a:pt x="524447" y="664845"/>
                  </a:cubicBezTo>
                  <a:cubicBezTo>
                    <a:pt x="508444" y="640747"/>
                    <a:pt x="486156" y="596455"/>
                    <a:pt x="461772" y="540163"/>
                  </a:cubicBezTo>
                  <a:cubicBezTo>
                    <a:pt x="442532" y="497110"/>
                    <a:pt x="420910" y="438150"/>
                    <a:pt x="408623" y="403193"/>
                  </a:cubicBezTo>
                  <a:cubicBezTo>
                    <a:pt x="504920" y="372618"/>
                    <a:pt x="572548" y="304610"/>
                    <a:pt x="586740" y="223742"/>
                  </a:cubicBezTo>
                  <a:cubicBezTo>
                    <a:pt x="588645" y="213265"/>
                    <a:pt x="589502" y="202406"/>
                    <a:pt x="589502" y="191548"/>
                  </a:cubicBezTo>
                  <a:cubicBezTo>
                    <a:pt x="589502" y="64389"/>
                    <a:pt x="500444" y="0"/>
                    <a:pt x="324898" y="0"/>
                  </a:cubicBezTo>
                  <a:lnTo>
                    <a:pt x="34766" y="0"/>
                  </a:lnTo>
                  <a:lnTo>
                    <a:pt x="19050" y="0"/>
                  </a:lnTo>
                  <a:lnTo>
                    <a:pt x="12954" y="29718"/>
                  </a:lnTo>
                  <a:cubicBezTo>
                    <a:pt x="12764" y="30575"/>
                    <a:pt x="0" y="111157"/>
                    <a:pt x="0" y="111157"/>
                  </a:cubicBezTo>
                  <a:lnTo>
                    <a:pt x="280511" y="113348"/>
                  </a:lnTo>
                  <a:cubicBezTo>
                    <a:pt x="359283" y="117920"/>
                    <a:pt x="407670" y="125063"/>
                    <a:pt x="407575" y="186023"/>
                  </a:cubicBezTo>
                  <a:cubicBezTo>
                    <a:pt x="407670" y="254413"/>
                    <a:pt x="367474" y="316325"/>
                    <a:pt x="312325" y="333185"/>
                  </a:cubicBezTo>
                  <a:cubicBezTo>
                    <a:pt x="311182" y="333565"/>
                    <a:pt x="276987" y="345377"/>
                    <a:pt x="243840" y="345758"/>
                  </a:cubicBezTo>
                  <a:lnTo>
                    <a:pt x="211836" y="346043"/>
                  </a:lnTo>
                  <a:lnTo>
                    <a:pt x="199644" y="444722"/>
                  </a:lnTo>
                  <a:lnTo>
                    <a:pt x="214598" y="445008"/>
                  </a:lnTo>
                  <a:cubicBezTo>
                    <a:pt x="237839" y="445580"/>
                    <a:pt x="244983" y="449771"/>
                    <a:pt x="254698" y="480632"/>
                  </a:cubicBezTo>
                  <a:cubicBezTo>
                    <a:pt x="254794" y="480917"/>
                    <a:pt x="264033" y="509016"/>
                    <a:pt x="264033" y="509016"/>
                  </a:cubicBezTo>
                  <a:cubicBezTo>
                    <a:pt x="281083" y="560832"/>
                    <a:pt x="298799" y="614363"/>
                    <a:pt x="318135" y="654939"/>
                  </a:cubicBezTo>
                  <a:cubicBezTo>
                    <a:pt x="356140" y="733425"/>
                    <a:pt x="407098" y="787051"/>
                    <a:pt x="532924" y="793718"/>
                  </a:cubicBezTo>
                  <a:lnTo>
                    <a:pt x="637223" y="793718"/>
                  </a:lnTo>
                  <a:lnTo>
                    <a:pt x="640366" y="727805"/>
                  </a:lnTo>
                  <a:lnTo>
                    <a:pt x="627793" y="726377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 dirty="0"/>
            </a:p>
          </p:txBody>
        </p:sp>
        <p:sp>
          <p:nvSpPr>
            <p:cNvPr id="29" name="Vrije vorm: vorm 28">
              <a:extLst>
                <a:ext uri="{FF2B5EF4-FFF2-40B4-BE49-F238E27FC236}">
                  <a16:creationId xmlns:a16="http://schemas.microsoft.com/office/drawing/2014/main" id="{68781950-D5BA-4207-8B4F-C4C0381324A4}"/>
                </a:ext>
              </a:extLst>
            </p:cNvPr>
            <p:cNvSpPr/>
            <p:nvPr/>
          </p:nvSpPr>
          <p:spPr>
            <a:xfrm>
              <a:off x="4912327" y="3395567"/>
              <a:ext cx="401383" cy="417004"/>
            </a:xfrm>
            <a:custGeom>
              <a:avLst/>
              <a:gdLst>
                <a:gd name="connsiteX0" fmla="*/ 305181 w 401383"/>
                <a:gd name="connsiteY0" fmla="*/ 260795 h 417004"/>
                <a:gd name="connsiteX1" fmla="*/ 310991 w 401383"/>
                <a:gd name="connsiteY1" fmla="*/ 229838 h 417004"/>
                <a:gd name="connsiteX2" fmla="*/ 362617 w 401383"/>
                <a:gd name="connsiteY2" fmla="*/ 0 h 417004"/>
                <a:gd name="connsiteX3" fmla="*/ 345662 w 401383"/>
                <a:gd name="connsiteY3" fmla="*/ 0 h 417004"/>
                <a:gd name="connsiteX4" fmla="*/ 188404 w 401383"/>
                <a:gd name="connsiteY4" fmla="*/ 0 h 417004"/>
                <a:gd name="connsiteX5" fmla="*/ 137731 w 401383"/>
                <a:gd name="connsiteY5" fmla="*/ 228600 h 417004"/>
                <a:gd name="connsiteX6" fmla="*/ 27622 w 401383"/>
                <a:gd name="connsiteY6" fmla="*/ 348806 h 417004"/>
                <a:gd name="connsiteX7" fmla="*/ 12573 w 401383"/>
                <a:gd name="connsiteY7" fmla="*/ 349949 h 417004"/>
                <a:gd name="connsiteX8" fmla="*/ 0 w 401383"/>
                <a:gd name="connsiteY8" fmla="*/ 417004 h 417004"/>
                <a:gd name="connsiteX9" fmla="*/ 388715 w 401383"/>
                <a:gd name="connsiteY9" fmla="*/ 417004 h 417004"/>
                <a:gd name="connsiteX10" fmla="*/ 401384 w 401383"/>
                <a:gd name="connsiteY10" fmla="*/ 349853 h 417004"/>
                <a:gd name="connsiteX11" fmla="*/ 386239 w 401383"/>
                <a:gd name="connsiteY11" fmla="*/ 348806 h 417004"/>
                <a:gd name="connsiteX12" fmla="*/ 305181 w 401383"/>
                <a:gd name="connsiteY12" fmla="*/ 260795 h 417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01383" h="417004">
                  <a:moveTo>
                    <a:pt x="305181" y="260795"/>
                  </a:moveTo>
                  <a:cubicBezTo>
                    <a:pt x="306800" y="251555"/>
                    <a:pt x="308800" y="241268"/>
                    <a:pt x="310991" y="229838"/>
                  </a:cubicBezTo>
                  <a:cubicBezTo>
                    <a:pt x="311182" y="229267"/>
                    <a:pt x="362617" y="0"/>
                    <a:pt x="362617" y="0"/>
                  </a:cubicBezTo>
                  <a:lnTo>
                    <a:pt x="345662" y="0"/>
                  </a:lnTo>
                  <a:lnTo>
                    <a:pt x="188404" y="0"/>
                  </a:lnTo>
                  <a:lnTo>
                    <a:pt x="137731" y="228600"/>
                  </a:lnTo>
                  <a:cubicBezTo>
                    <a:pt x="115538" y="342519"/>
                    <a:pt x="112300" y="342805"/>
                    <a:pt x="27622" y="348806"/>
                  </a:cubicBezTo>
                  <a:lnTo>
                    <a:pt x="12573" y="349949"/>
                  </a:lnTo>
                  <a:lnTo>
                    <a:pt x="0" y="417004"/>
                  </a:lnTo>
                  <a:lnTo>
                    <a:pt x="388715" y="417004"/>
                  </a:lnTo>
                  <a:lnTo>
                    <a:pt x="401384" y="349853"/>
                  </a:lnTo>
                  <a:lnTo>
                    <a:pt x="386239" y="348806"/>
                  </a:lnTo>
                  <a:cubicBezTo>
                    <a:pt x="302228" y="343472"/>
                    <a:pt x="290703" y="342710"/>
                    <a:pt x="305181" y="260795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1962111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7" r:id="rId3"/>
    <p:sldLayoutId id="2147483668" r:id="rId4"/>
    <p:sldLayoutId id="2147483671" r:id="rId5"/>
    <p:sldLayoutId id="2147483673" r:id="rId6"/>
    <p:sldLayoutId id="2147483675" r:id="rId7"/>
    <p:sldLayoutId id="2147483676" r:id="rId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kern="1200" cap="none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77800" indent="-177800" algn="l" defTabSz="914400" rtl="0" eaLnBrk="1" latinLnBrk="0" hangingPunct="1">
        <a:lnSpc>
          <a:spcPct val="100000"/>
        </a:lnSpc>
        <a:spcBef>
          <a:spcPts val="500"/>
        </a:spcBef>
        <a:spcAft>
          <a:spcPts val="500"/>
        </a:spcAft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55600" indent="-177800" algn="l" defTabSz="914400" rtl="0" eaLnBrk="1" latinLnBrk="0" hangingPunct="1">
        <a:lnSpc>
          <a:spcPct val="100000"/>
        </a:lnSpc>
        <a:spcBef>
          <a:spcPts val="500"/>
        </a:spcBef>
        <a:spcAft>
          <a:spcPts val="0"/>
        </a:spcAft>
        <a:buClr>
          <a:schemeClr val="accent1"/>
        </a:buClr>
        <a:buFont typeface="Arial" panose="020B0604020202020204" pitchFamily="34" charset="0"/>
        <a:buChar char="•"/>
        <a:tabLst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531813" indent="-176213" algn="l" defTabSz="914400" rtl="0" eaLnBrk="1" latinLnBrk="0" hangingPunct="1">
        <a:lnSpc>
          <a:spcPct val="100000"/>
        </a:lnSpc>
        <a:spcBef>
          <a:spcPts val="500"/>
        </a:spcBef>
        <a:spcAft>
          <a:spcPts val="500"/>
        </a:spcAft>
        <a:buClr>
          <a:schemeClr val="accent1"/>
        </a:buClr>
        <a:buFont typeface="Calibri Light" panose="020F0302020204030204" pitchFamily="34" charset="0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lnSpc>
          <a:spcPct val="100000"/>
        </a:lnSpc>
        <a:spcBef>
          <a:spcPts val="500"/>
        </a:spcBef>
        <a:spcAft>
          <a:spcPts val="500"/>
        </a:spcAft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lnSpc>
          <a:spcPct val="100000"/>
        </a:lnSpc>
        <a:spcBef>
          <a:spcPts val="500"/>
        </a:spcBef>
        <a:spcAft>
          <a:spcPts val="500"/>
        </a:spcAft>
        <a:buFont typeface="Arial" panose="020B0604020202020204" pitchFamily="34" charset="0"/>
        <a:buNone/>
        <a:defRPr sz="2000" b="0" kern="1200">
          <a:solidFill>
            <a:schemeClr val="tx1"/>
          </a:solidFill>
          <a:latin typeface="+mj-lt"/>
          <a:ea typeface="+mn-ea"/>
          <a:cs typeface="+mn-cs"/>
        </a:defRPr>
      </a:lvl5pPr>
      <a:lvl6pPr marL="0" indent="0" algn="l" defTabSz="914400" rtl="0" eaLnBrk="1" latinLnBrk="0" hangingPunct="1">
        <a:lnSpc>
          <a:spcPct val="100000"/>
        </a:lnSpc>
        <a:spcBef>
          <a:spcPts val="500"/>
        </a:spcBef>
        <a:spcAft>
          <a:spcPts val="500"/>
        </a:spcAft>
        <a:buClr>
          <a:schemeClr val="accent1"/>
        </a:buClr>
        <a:buFont typeface="Arial" panose="020B0604020202020204" pitchFamily="34" charset="0"/>
        <a:buNone/>
        <a:defRPr sz="2400" b="0" kern="1200" cap="none" baseline="0">
          <a:solidFill>
            <a:schemeClr val="tx1"/>
          </a:solidFill>
          <a:latin typeface="+mn-lt"/>
          <a:ea typeface="+mn-ea"/>
          <a:cs typeface="+mn-cs"/>
        </a:defRPr>
      </a:lvl6pPr>
      <a:lvl7pPr marL="342900" indent="-342900" algn="l" defTabSz="914400" rtl="0" eaLnBrk="1" latinLnBrk="0" hangingPunct="1">
        <a:lnSpc>
          <a:spcPct val="100000"/>
        </a:lnSpc>
        <a:spcBef>
          <a:spcPts val="500"/>
        </a:spcBef>
        <a:spcAft>
          <a:spcPts val="500"/>
        </a:spcAft>
        <a:buClr>
          <a:schemeClr val="accent1"/>
        </a:buClr>
        <a:buFont typeface="+mj-lt"/>
        <a:buAutoNum type="arabicPeriod"/>
        <a:tabLst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" indent="-342900" algn="l" defTabSz="914400" rtl="0" eaLnBrk="1" latinLnBrk="0" hangingPunct="1">
        <a:lnSpc>
          <a:spcPct val="100000"/>
        </a:lnSpc>
        <a:spcBef>
          <a:spcPts val="500"/>
        </a:spcBef>
        <a:spcAft>
          <a:spcPts val="500"/>
        </a:spcAft>
        <a:buClr>
          <a:schemeClr val="accent1"/>
        </a:buClr>
        <a:buFont typeface="+mj-lt"/>
        <a:buAutoNum type="alphaLcPeriod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0" indent="0" algn="l" defTabSz="914400" rtl="0" eaLnBrk="1" latinLnBrk="0" hangingPunct="1">
        <a:lnSpc>
          <a:spcPct val="100000"/>
        </a:lnSpc>
        <a:spcBef>
          <a:spcPts val="500"/>
        </a:spcBef>
        <a:spcAft>
          <a:spcPts val="500"/>
        </a:spcAft>
        <a:buFont typeface="Arial" panose="020B0604020202020204" pitchFamily="34" charset="0"/>
        <a:buNone/>
        <a:defRPr sz="3600" b="1" i="0" kern="1200">
          <a:solidFill>
            <a:schemeClr val="tx1"/>
          </a:solidFill>
          <a:latin typeface="+mj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038">
          <p15:clr>
            <a:srgbClr val="F26B43"/>
          </p15:clr>
        </p15:guide>
        <p15:guide id="2" pos="7180">
          <p15:clr>
            <a:srgbClr val="F26B43"/>
          </p15:clr>
        </p15:guide>
        <p15:guide id="3" pos="496">
          <p15:clr>
            <a:srgbClr val="F26B43"/>
          </p15:clr>
        </p15:guide>
        <p15:guide id="4" orient="horz" pos="3623">
          <p15:clr>
            <a:srgbClr val="F26B43"/>
          </p15:clr>
        </p15:guide>
        <p15:guide id="5" orient="horz" pos="770">
          <p15:clr>
            <a:srgbClr val="A4A3A4"/>
          </p15:clr>
        </p15:guide>
        <p15:guide id="6" orient="horz" pos="496">
          <p15:clr>
            <a:srgbClr val="A4A3A4"/>
          </p15:clr>
        </p15:guide>
        <p15:guide id="7" orient="horz" pos="3891">
          <p15:clr>
            <a:srgbClr val="A4A3A4"/>
          </p15:clr>
        </p15:guide>
        <p15:guide id="8" orient="horz" pos="4072">
          <p15:clr>
            <a:srgbClr val="A4A3A4"/>
          </p15:clr>
        </p15:guide>
        <p15:guide id="9" pos="430">
          <p15:clr>
            <a:srgbClr val="A4A3A4"/>
          </p15:clr>
        </p15:guide>
        <p15:guide id="10" pos="249">
          <p15:clr>
            <a:srgbClr val="A4A3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jpeg"/><Relationship Id="rId9" Type="http://schemas.openxmlformats.org/officeDocument/2006/relationships/image" Target="../media/image3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Placeholder 14">
            <a:extLst>
              <a:ext uri="{FF2B5EF4-FFF2-40B4-BE49-F238E27FC236}">
                <a16:creationId xmlns:a16="http://schemas.microsoft.com/office/drawing/2014/main" id="{4AF63C01-A390-30A7-8949-6980B7F52D3E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782D452B-D6EA-408D-A6C6-3EDC35CF9E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9402" y="7315200"/>
            <a:ext cx="284597" cy="151790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B5DC5B-6873-43DB-ADC7-B15ACCE0DFDB}" type="slidenum">
              <a:rPr kumimoji="0" lang="en-GB" sz="9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Tijdelijke aanduiding voor tekst 25">
            <a:extLst>
              <a:ext uri="{FF2B5EF4-FFF2-40B4-BE49-F238E27FC236}">
                <a16:creationId xmlns:a16="http://schemas.microsoft.com/office/drawing/2014/main" id="{62E2D3A9-1EE1-4046-B7FF-7B97F83C1F4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0" y="0"/>
            <a:ext cx="8038800" cy="6858000"/>
          </a:xfrm>
        </p:spPr>
        <p:txBody>
          <a:bodyPr/>
          <a:lstStyle/>
          <a:p>
            <a:r>
              <a:rPr lang="en-GB" dirty="0"/>
              <a:t> </a:t>
            </a:r>
          </a:p>
        </p:txBody>
      </p:sp>
      <p:sp>
        <p:nvSpPr>
          <p:cNvPr id="10" name="Subtitle 9">
            <a:extLst>
              <a:ext uri="{FF2B5EF4-FFF2-40B4-BE49-F238E27FC236}">
                <a16:creationId xmlns:a16="http://schemas.microsoft.com/office/drawing/2014/main" id="{A569048F-44E6-47EC-821F-3202482AFBA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Daniel Craciun</a:t>
            </a:r>
          </a:p>
          <a:p>
            <a:r>
              <a:rPr lang="en-GB" dirty="0"/>
              <a:t>Beniamin Dincuta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7E6761D0-99FF-4972-9C3F-64F301011CF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91999" y="1735033"/>
            <a:ext cx="5817316" cy="838752"/>
          </a:xfrm>
        </p:spPr>
        <p:txBody>
          <a:bodyPr/>
          <a:lstStyle/>
          <a:p>
            <a:r>
              <a:rPr lang="en-GB" dirty="0"/>
              <a:t>Software development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8752197F-04AB-4D86-A505-3BAEAFA7E54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91999" y="2708094"/>
            <a:ext cx="6527062" cy="838752"/>
          </a:xfrm>
        </p:spPr>
        <p:txBody>
          <a:bodyPr/>
          <a:lstStyle/>
          <a:p>
            <a:r>
              <a:rPr lang="en-GB" dirty="0"/>
              <a:t>Balanced decision making</a:t>
            </a:r>
          </a:p>
        </p:txBody>
      </p:sp>
      <p:sp>
        <p:nvSpPr>
          <p:cNvPr id="14" name="Tijdelijke aanduiding voor tekst 13">
            <a:extLst>
              <a:ext uri="{FF2B5EF4-FFF2-40B4-BE49-F238E27FC236}">
                <a16:creationId xmlns:a16="http://schemas.microsoft.com/office/drawing/2014/main" id="{1F569E43-ACE3-43FD-A89D-9339A5B3D59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91998" y="5933417"/>
            <a:ext cx="1270800" cy="266400"/>
          </a:xfrm>
        </p:spPr>
        <p:txBody>
          <a:bodyPr/>
          <a:lstStyle/>
          <a:p>
            <a:r>
              <a:rPr lang="en-GB" dirty="0"/>
              <a:t> 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BFA5CADF-8C6B-447A-B77E-5421ED449D0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91997" y="5571826"/>
            <a:ext cx="1433754" cy="228884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44641105-8B0B-49FC-A6E9-557381ED31F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63DDB2C1-E0F9-4B57-B557-A1A79261E72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55E9ADA7-BC9C-406F-93DE-33BCC768EF30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45B90BB6-5F9D-41A1-876F-2C2A8008CA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2000" y="832762"/>
            <a:ext cx="1952220" cy="767963"/>
          </a:xfrm>
        </p:spPr>
        <p:txBody>
          <a:bodyPr/>
          <a:lstStyle/>
          <a:p>
            <a:r>
              <a:rPr lang="en-GB" dirty="0"/>
              <a:t>ORTEC</a:t>
            </a:r>
          </a:p>
        </p:txBody>
      </p:sp>
    </p:spTree>
    <p:extLst>
      <p:ext uri="{BB962C8B-B14F-4D97-AF65-F5344CB8AC3E}">
        <p14:creationId xmlns:p14="http://schemas.microsoft.com/office/powerpoint/2010/main" val="8389551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Text Placeholder 80">
            <a:extLst>
              <a:ext uri="{FF2B5EF4-FFF2-40B4-BE49-F238E27FC236}">
                <a16:creationId xmlns:a16="http://schemas.microsoft.com/office/drawing/2014/main" id="{B2EBA7DF-DAB7-4E11-B56E-F3EAE6D50D60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DC1F8951-C05E-A43B-4BA3-D55302F82374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5" r="3585"/>
          <a:stretch>
            <a:fillRect/>
          </a:stretch>
        </p:blipFill>
        <p:spPr/>
      </p:pic>
      <p:sp>
        <p:nvSpPr>
          <p:cNvPr id="18" name="Tijdelijke aanduiding voor tekst 17">
            <a:extLst>
              <a:ext uri="{FF2B5EF4-FFF2-40B4-BE49-F238E27FC236}">
                <a16:creationId xmlns:a16="http://schemas.microsoft.com/office/drawing/2014/main" id="{7E40031B-0A51-451A-B9A8-A40FC8F756D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050024" y="1650648"/>
            <a:ext cx="4745976" cy="3730277"/>
          </a:xfrm>
        </p:spPr>
        <p:txBody>
          <a:bodyPr/>
          <a:lstStyle/>
          <a:p>
            <a:r>
              <a:rPr lang="en-GB" dirty="0"/>
              <a:t> </a:t>
            </a:r>
          </a:p>
        </p:txBody>
      </p:sp>
      <p:sp>
        <p:nvSpPr>
          <p:cNvPr id="76" name="Vertical Text Placeholder 75">
            <a:extLst>
              <a:ext uri="{FF2B5EF4-FFF2-40B4-BE49-F238E27FC236}">
                <a16:creationId xmlns:a16="http://schemas.microsoft.com/office/drawing/2014/main" id="{BCFC4746-0BAF-47DA-B3ED-16951FBB4D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r>
              <a:rPr lang="en-GB" dirty="0"/>
              <a:t>Introduction</a:t>
            </a:r>
          </a:p>
        </p:txBody>
      </p:sp>
      <p:sp>
        <p:nvSpPr>
          <p:cNvPr id="78" name="Vertical Text Placeholder 77">
            <a:extLst>
              <a:ext uri="{FF2B5EF4-FFF2-40B4-BE49-F238E27FC236}">
                <a16:creationId xmlns:a16="http://schemas.microsoft.com/office/drawing/2014/main" id="{6B5A97E0-A8E0-452B-BD52-781F31D7D96C}"/>
              </a:ext>
            </a:extLst>
          </p:cNvPr>
          <p:cNvSpPr>
            <a:spLocks noGrp="1"/>
          </p:cNvSpPr>
          <p:nvPr>
            <p:ph type="body" orient="vert" idx="15"/>
          </p:nvPr>
        </p:nvSpPr>
        <p:spPr/>
        <p:txBody>
          <a:bodyPr/>
          <a:lstStyle/>
          <a:p>
            <a:r>
              <a:rPr lang="en-GB" dirty="0"/>
              <a:t>ORTEC for Field Service</a:t>
            </a:r>
          </a:p>
        </p:txBody>
      </p:sp>
      <p:sp>
        <p:nvSpPr>
          <p:cNvPr id="79" name="Vertical Text Placeholder 78">
            <a:extLst>
              <a:ext uri="{FF2B5EF4-FFF2-40B4-BE49-F238E27FC236}">
                <a16:creationId xmlns:a16="http://schemas.microsoft.com/office/drawing/2014/main" id="{FBF31280-556B-4FDA-B038-3F16FF371B1B}"/>
              </a:ext>
            </a:extLst>
          </p:cNvPr>
          <p:cNvSpPr>
            <a:spLocks noGrp="1"/>
          </p:cNvSpPr>
          <p:nvPr>
            <p:ph type="body" orient="vert" idx="16"/>
          </p:nvPr>
        </p:nvSpPr>
        <p:spPr/>
        <p:txBody>
          <a:bodyPr/>
          <a:lstStyle/>
          <a:p>
            <a:r>
              <a:rPr lang="en-GB" dirty="0"/>
              <a:t>Architecture</a:t>
            </a:r>
          </a:p>
        </p:txBody>
      </p:sp>
      <p:sp>
        <p:nvSpPr>
          <p:cNvPr id="80" name="Vertical Text Placeholder 79">
            <a:extLst>
              <a:ext uri="{FF2B5EF4-FFF2-40B4-BE49-F238E27FC236}">
                <a16:creationId xmlns:a16="http://schemas.microsoft.com/office/drawing/2014/main" id="{C36A46B3-9E98-430D-8DEF-2DB252723D7C}"/>
              </a:ext>
            </a:extLst>
          </p:cNvPr>
          <p:cNvSpPr>
            <a:spLocks noGrp="1"/>
          </p:cNvSpPr>
          <p:nvPr>
            <p:ph type="body" orient="vert" idx="17"/>
          </p:nvPr>
        </p:nvSpPr>
        <p:spPr/>
        <p:txBody>
          <a:bodyPr/>
          <a:lstStyle/>
          <a:p>
            <a:r>
              <a:rPr lang="en-GB" dirty="0"/>
              <a:t>Development </a:t>
            </a:r>
          </a:p>
        </p:txBody>
      </p:sp>
      <p:sp>
        <p:nvSpPr>
          <p:cNvPr id="22" name="Tijdelijke aanduiding voor verticale tekst 21">
            <a:extLst>
              <a:ext uri="{FF2B5EF4-FFF2-40B4-BE49-F238E27FC236}">
                <a16:creationId xmlns:a16="http://schemas.microsoft.com/office/drawing/2014/main" id="{B0617D02-4862-4E45-8827-46D58E00102F}"/>
              </a:ext>
            </a:extLst>
          </p:cNvPr>
          <p:cNvSpPr>
            <a:spLocks noGrp="1"/>
          </p:cNvSpPr>
          <p:nvPr>
            <p:ph type="body" orient="vert" idx="22"/>
          </p:nvPr>
        </p:nvSpPr>
        <p:spPr>
          <a:xfrm>
            <a:off x="7879052" y="2014902"/>
            <a:ext cx="432729" cy="438303"/>
          </a:xfrm>
        </p:spPr>
        <p:txBody>
          <a:bodyPr/>
          <a:lstStyle/>
          <a:p>
            <a:r>
              <a:rPr lang="en-GB" dirty="0"/>
              <a:t>01</a:t>
            </a:r>
          </a:p>
        </p:txBody>
      </p:sp>
      <p:sp>
        <p:nvSpPr>
          <p:cNvPr id="23" name="Tijdelijke aanduiding voor verticale tekst 22">
            <a:extLst>
              <a:ext uri="{FF2B5EF4-FFF2-40B4-BE49-F238E27FC236}">
                <a16:creationId xmlns:a16="http://schemas.microsoft.com/office/drawing/2014/main" id="{F7343078-0B77-4327-9918-C66D620E1A2F}"/>
              </a:ext>
            </a:extLst>
          </p:cNvPr>
          <p:cNvSpPr>
            <a:spLocks noGrp="1"/>
          </p:cNvSpPr>
          <p:nvPr>
            <p:ph type="body" orient="vert" idx="23"/>
          </p:nvPr>
        </p:nvSpPr>
        <p:spPr>
          <a:xfrm>
            <a:off x="7879052" y="2646824"/>
            <a:ext cx="432729" cy="438303"/>
          </a:xfrm>
        </p:spPr>
        <p:txBody>
          <a:bodyPr/>
          <a:lstStyle/>
          <a:p>
            <a:r>
              <a:rPr lang="en-GB"/>
              <a:t>02</a:t>
            </a:r>
            <a:endParaRPr lang="en-GB" dirty="0"/>
          </a:p>
        </p:txBody>
      </p:sp>
      <p:sp>
        <p:nvSpPr>
          <p:cNvPr id="24" name="Tijdelijke aanduiding voor verticale tekst 23">
            <a:extLst>
              <a:ext uri="{FF2B5EF4-FFF2-40B4-BE49-F238E27FC236}">
                <a16:creationId xmlns:a16="http://schemas.microsoft.com/office/drawing/2014/main" id="{7E6FDD44-78F1-4F86-A73E-5EF3315D2DCF}"/>
              </a:ext>
            </a:extLst>
          </p:cNvPr>
          <p:cNvSpPr>
            <a:spLocks noGrp="1"/>
          </p:cNvSpPr>
          <p:nvPr>
            <p:ph type="body" orient="vert" idx="24"/>
          </p:nvPr>
        </p:nvSpPr>
        <p:spPr>
          <a:xfrm>
            <a:off x="7879052" y="3291322"/>
            <a:ext cx="432729" cy="438303"/>
          </a:xfrm>
        </p:spPr>
        <p:txBody>
          <a:bodyPr/>
          <a:lstStyle/>
          <a:p>
            <a:r>
              <a:rPr lang="en-GB"/>
              <a:t>03</a:t>
            </a:r>
            <a:endParaRPr lang="en-GB" dirty="0"/>
          </a:p>
        </p:txBody>
      </p:sp>
      <p:sp>
        <p:nvSpPr>
          <p:cNvPr id="25" name="Tijdelijke aanduiding voor verticale tekst 24">
            <a:extLst>
              <a:ext uri="{FF2B5EF4-FFF2-40B4-BE49-F238E27FC236}">
                <a16:creationId xmlns:a16="http://schemas.microsoft.com/office/drawing/2014/main" id="{78B4C15D-1343-4CB7-A44F-9A125EDFB545}"/>
              </a:ext>
            </a:extLst>
          </p:cNvPr>
          <p:cNvSpPr>
            <a:spLocks noGrp="1"/>
          </p:cNvSpPr>
          <p:nvPr>
            <p:ph type="body" orient="vert" idx="25"/>
          </p:nvPr>
        </p:nvSpPr>
        <p:spPr>
          <a:xfrm>
            <a:off x="7879052" y="3924148"/>
            <a:ext cx="432729" cy="438303"/>
          </a:xfrm>
        </p:spPr>
        <p:txBody>
          <a:bodyPr/>
          <a:lstStyle/>
          <a:p>
            <a:r>
              <a:rPr lang="en-GB" dirty="0"/>
              <a:t>04</a:t>
            </a:r>
          </a:p>
        </p:txBody>
      </p:sp>
      <p:sp>
        <p:nvSpPr>
          <p:cNvPr id="26" name="Tijdelijke aanduiding voor verticale tekst 25">
            <a:extLst>
              <a:ext uri="{FF2B5EF4-FFF2-40B4-BE49-F238E27FC236}">
                <a16:creationId xmlns:a16="http://schemas.microsoft.com/office/drawing/2014/main" id="{3E01D80B-9EAC-4B3C-99A6-4DC3E547FE85}"/>
              </a:ext>
            </a:extLst>
          </p:cNvPr>
          <p:cNvSpPr>
            <a:spLocks noGrp="1"/>
          </p:cNvSpPr>
          <p:nvPr>
            <p:ph type="body" orient="vert" idx="30"/>
          </p:nvPr>
        </p:nvSpPr>
        <p:spPr>
          <a:xfrm>
            <a:off x="8416335" y="4391288"/>
            <a:ext cx="2614778" cy="7200"/>
          </a:xfrm>
        </p:spPr>
        <p:txBody>
          <a:bodyPr/>
          <a:lstStyle/>
          <a:p>
            <a:r>
              <a:rPr lang="en-GB"/>
              <a:t>    </a:t>
            </a:r>
            <a:endParaRPr lang="en-GB" dirty="0"/>
          </a:p>
        </p:txBody>
      </p:sp>
      <p:sp>
        <p:nvSpPr>
          <p:cNvPr id="27" name="Tijdelijke aanduiding voor verticale tekst 26">
            <a:extLst>
              <a:ext uri="{FF2B5EF4-FFF2-40B4-BE49-F238E27FC236}">
                <a16:creationId xmlns:a16="http://schemas.microsoft.com/office/drawing/2014/main" id="{2E24D176-9F37-4C72-98EC-A3F5CC519B16}"/>
              </a:ext>
            </a:extLst>
          </p:cNvPr>
          <p:cNvSpPr>
            <a:spLocks noGrp="1"/>
          </p:cNvSpPr>
          <p:nvPr>
            <p:ph type="body" orient="vert" idx="32"/>
          </p:nvPr>
        </p:nvSpPr>
        <p:spPr>
          <a:xfrm>
            <a:off x="8416335" y="3781839"/>
            <a:ext cx="2614778" cy="7200"/>
          </a:xfrm>
        </p:spPr>
        <p:txBody>
          <a:bodyPr/>
          <a:lstStyle/>
          <a:p>
            <a:r>
              <a:rPr lang="en-GB"/>
              <a:t>   </a:t>
            </a:r>
            <a:endParaRPr lang="en-GB" dirty="0"/>
          </a:p>
        </p:txBody>
      </p:sp>
      <p:sp>
        <p:nvSpPr>
          <p:cNvPr id="28" name="Tijdelijke aanduiding voor verticale tekst 27">
            <a:extLst>
              <a:ext uri="{FF2B5EF4-FFF2-40B4-BE49-F238E27FC236}">
                <a16:creationId xmlns:a16="http://schemas.microsoft.com/office/drawing/2014/main" id="{E7AE3E51-DA4A-4A94-A176-675B05EF226A}"/>
              </a:ext>
            </a:extLst>
          </p:cNvPr>
          <p:cNvSpPr>
            <a:spLocks noGrp="1"/>
          </p:cNvSpPr>
          <p:nvPr>
            <p:ph type="body" orient="vert" idx="34"/>
          </p:nvPr>
        </p:nvSpPr>
        <p:spPr>
          <a:xfrm>
            <a:off x="8416335" y="3116089"/>
            <a:ext cx="2614778" cy="7200"/>
          </a:xfrm>
        </p:spPr>
        <p:txBody>
          <a:bodyPr/>
          <a:lstStyle/>
          <a:p>
            <a:r>
              <a:rPr lang="en-GB"/>
              <a:t>   </a:t>
            </a:r>
            <a:endParaRPr lang="en-GB" dirty="0"/>
          </a:p>
        </p:txBody>
      </p:sp>
      <p:sp>
        <p:nvSpPr>
          <p:cNvPr id="29" name="Tijdelijke aanduiding voor verticale tekst 28">
            <a:extLst>
              <a:ext uri="{FF2B5EF4-FFF2-40B4-BE49-F238E27FC236}">
                <a16:creationId xmlns:a16="http://schemas.microsoft.com/office/drawing/2014/main" id="{BF8FE6C2-7086-47CD-8819-58F1F8FEA5C5}"/>
              </a:ext>
            </a:extLst>
          </p:cNvPr>
          <p:cNvSpPr>
            <a:spLocks noGrp="1"/>
          </p:cNvSpPr>
          <p:nvPr>
            <p:ph type="body" orient="vert" idx="36"/>
          </p:nvPr>
        </p:nvSpPr>
        <p:spPr>
          <a:xfrm>
            <a:off x="8416335" y="2478802"/>
            <a:ext cx="2614778" cy="7200"/>
          </a:xfrm>
        </p:spPr>
        <p:txBody>
          <a:bodyPr/>
          <a:lstStyle/>
          <a:p>
            <a:r>
              <a:rPr lang="en-GB"/>
              <a:t>  </a:t>
            </a:r>
            <a:endParaRPr lang="en-GB" dirty="0"/>
          </a:p>
        </p:txBody>
      </p:sp>
      <p:sp>
        <p:nvSpPr>
          <p:cNvPr id="82" name="Vertical Text Placeholder 81">
            <a:extLst>
              <a:ext uri="{FF2B5EF4-FFF2-40B4-BE49-F238E27FC236}">
                <a16:creationId xmlns:a16="http://schemas.microsoft.com/office/drawing/2014/main" id="{74E1FF62-1B2A-47DF-B6D3-91C23472DDED}"/>
              </a:ext>
            </a:extLst>
          </p:cNvPr>
          <p:cNvSpPr>
            <a:spLocks noGrp="1"/>
          </p:cNvSpPr>
          <p:nvPr>
            <p:ph type="body" orient="vert" idx="39"/>
          </p:nvPr>
        </p:nvSpPr>
        <p:spPr>
          <a:xfrm>
            <a:off x="8416334" y="4567743"/>
            <a:ext cx="2839269" cy="405425"/>
          </a:xfrm>
        </p:spPr>
        <p:txBody>
          <a:bodyPr/>
          <a:lstStyle/>
          <a:p>
            <a:r>
              <a:rPr lang="en-GB" dirty="0"/>
              <a:t>Security &amp; authentication</a:t>
            </a:r>
          </a:p>
        </p:txBody>
      </p:sp>
      <p:sp>
        <p:nvSpPr>
          <p:cNvPr id="32" name="Tijdelijke aanduiding voor verticale tekst 31">
            <a:extLst>
              <a:ext uri="{FF2B5EF4-FFF2-40B4-BE49-F238E27FC236}">
                <a16:creationId xmlns:a16="http://schemas.microsoft.com/office/drawing/2014/main" id="{315F40E4-83F4-4A9D-97D1-F1E5690D97D4}"/>
              </a:ext>
            </a:extLst>
          </p:cNvPr>
          <p:cNvSpPr>
            <a:spLocks noGrp="1"/>
          </p:cNvSpPr>
          <p:nvPr>
            <p:ph type="body" orient="vert" idx="40"/>
          </p:nvPr>
        </p:nvSpPr>
        <p:spPr>
          <a:xfrm>
            <a:off x="7879052" y="4567743"/>
            <a:ext cx="432729" cy="438303"/>
          </a:xfrm>
        </p:spPr>
        <p:txBody>
          <a:bodyPr/>
          <a:lstStyle/>
          <a:p>
            <a:r>
              <a:rPr lang="en-GB"/>
              <a:t>05</a:t>
            </a:r>
            <a:endParaRPr lang="en-GB" dirty="0"/>
          </a:p>
        </p:txBody>
      </p:sp>
      <p:sp>
        <p:nvSpPr>
          <p:cNvPr id="33" name="Tijdelijke aanduiding voor verticale tekst 32">
            <a:extLst>
              <a:ext uri="{FF2B5EF4-FFF2-40B4-BE49-F238E27FC236}">
                <a16:creationId xmlns:a16="http://schemas.microsoft.com/office/drawing/2014/main" id="{60CA0185-4E69-405E-B11C-904C86614623}"/>
              </a:ext>
            </a:extLst>
          </p:cNvPr>
          <p:cNvSpPr>
            <a:spLocks noGrp="1"/>
          </p:cNvSpPr>
          <p:nvPr>
            <p:ph type="body" orient="vert" idx="41"/>
          </p:nvPr>
        </p:nvSpPr>
        <p:spPr>
          <a:xfrm>
            <a:off x="8416335" y="5025975"/>
            <a:ext cx="2614778" cy="7200"/>
          </a:xfrm>
        </p:spPr>
        <p:txBody>
          <a:bodyPr/>
          <a:lstStyle/>
          <a:p>
            <a:r>
              <a:rPr lang="en-GB"/>
              <a:t>    </a:t>
            </a:r>
            <a:endParaRPr lang="en-GB" dirty="0"/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1025A489-CC79-4408-B445-7E7D16C36F63}"/>
              </a:ext>
            </a:extLst>
          </p:cNvPr>
          <p:cNvSpPr>
            <a:spLocks noGrp="1"/>
          </p:cNvSpPr>
          <p:nvPr>
            <p:ph type="sldNum" sz="quarter" idx="44"/>
          </p:nvPr>
        </p:nvSpPr>
        <p:spPr>
          <a:xfrm>
            <a:off x="395999" y="6176083"/>
            <a:ext cx="288000" cy="288000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B5DC5B-6873-43DB-ADC7-B15ACCE0DFDB}" type="slidenum">
              <a:rPr kumimoji="0" lang="en-GB" sz="9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5" name="Title 74">
            <a:extLst>
              <a:ext uri="{FF2B5EF4-FFF2-40B4-BE49-F238E27FC236}">
                <a16:creationId xmlns:a16="http://schemas.microsoft.com/office/drawing/2014/main" id="{64173BA3-0481-47AC-8259-12FBA2E169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25611879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tekst 10">
            <a:extLst>
              <a:ext uri="{FF2B5EF4-FFF2-40B4-BE49-F238E27FC236}">
                <a16:creationId xmlns:a16="http://schemas.microsoft.com/office/drawing/2014/main" id="{5845CA43-0FBE-46F2-B2B4-8E9FA1FA230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96000" y="4454451"/>
            <a:ext cx="11400000" cy="1071315"/>
          </a:xfrm>
        </p:spPr>
        <p:txBody>
          <a:bodyPr/>
          <a:lstStyle/>
          <a:p>
            <a:r>
              <a:rPr lang="en-GB" dirty="0"/>
              <a:t> </a:t>
            </a:r>
          </a:p>
        </p:txBody>
      </p:sp>
      <p:sp>
        <p:nvSpPr>
          <p:cNvPr id="37" name="Title 36">
            <a:extLst>
              <a:ext uri="{FF2B5EF4-FFF2-40B4-BE49-F238E27FC236}">
                <a16:creationId xmlns:a16="http://schemas.microsoft.com/office/drawing/2014/main" id="{BD657CFB-B24D-4B9F-BC2B-52A8BB0D8C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1999" y="792000"/>
            <a:ext cx="7180425" cy="416525"/>
          </a:xfrm>
        </p:spPr>
        <p:txBody>
          <a:bodyPr/>
          <a:lstStyle/>
          <a:p>
            <a:r>
              <a:rPr lang="en-US" dirty="0"/>
              <a:t>ORTEC for Field Service Road to the Cloud </a:t>
            </a:r>
            <a:br>
              <a:rPr lang="en-US" dirty="0"/>
            </a:br>
            <a:endParaRPr lang="en-GB" dirty="0"/>
          </a:p>
        </p:txBody>
      </p:sp>
      <p:sp>
        <p:nvSpPr>
          <p:cNvPr id="38" name="Vertical Text Placeholder 37">
            <a:extLst>
              <a:ext uri="{FF2B5EF4-FFF2-40B4-BE49-F238E27FC236}">
                <a16:creationId xmlns:a16="http://schemas.microsoft.com/office/drawing/2014/main" id="{C8D1C445-2471-48F5-B29B-597845063D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Plan Board </a:t>
            </a:r>
          </a:p>
          <a:p>
            <a:pPr marL="0" indent="0">
              <a:buNone/>
            </a:pPr>
            <a:r>
              <a:rPr lang="en-US" dirty="0"/>
              <a:t>It all started (in a cave) on a wall with people gathered around a plan board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4F4F2E0-117E-4E04-8CB3-BD619718EA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95999" y="6176083"/>
            <a:ext cx="288000" cy="288000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B5DC5B-6873-43DB-ADC7-B15ACCE0DFDB}" type="slidenum">
              <a:rPr kumimoji="0" lang="en-GB" sz="9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Tijdelijke aanduiding voor tekst 19">
            <a:extLst>
              <a:ext uri="{FF2B5EF4-FFF2-40B4-BE49-F238E27FC236}">
                <a16:creationId xmlns:a16="http://schemas.microsoft.com/office/drawing/2014/main" id="{5E3F9A2C-25CB-47F4-B5B0-E3D34F3E703A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792000" y="4230234"/>
            <a:ext cx="1804800" cy="1519200"/>
          </a:xfrm>
        </p:spPr>
        <p:txBody>
          <a:bodyPr/>
          <a:lstStyle/>
          <a:p>
            <a:r>
              <a:rPr lang="en-GB" dirty="0"/>
              <a:t> </a:t>
            </a:r>
          </a:p>
        </p:txBody>
      </p:sp>
      <p:pic>
        <p:nvPicPr>
          <p:cNvPr id="3" name="Picture Placeholder 2">
            <a:extLst>
              <a:ext uri="{FF2B5EF4-FFF2-40B4-BE49-F238E27FC236}">
                <a16:creationId xmlns:a16="http://schemas.microsoft.com/office/drawing/2014/main" id="{9D6934C7-FA41-701A-19B9-0BD62DD1349D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27" b="7927"/>
          <a:stretch/>
        </p:blipFill>
        <p:spPr/>
      </p:pic>
      <p:sp>
        <p:nvSpPr>
          <p:cNvPr id="40" name="Vertical Text Placeholder 39">
            <a:extLst>
              <a:ext uri="{FF2B5EF4-FFF2-40B4-BE49-F238E27FC236}">
                <a16:creationId xmlns:a16="http://schemas.microsoft.com/office/drawing/2014/main" id="{EBCC773A-DF9B-440E-8DE8-74AB54DBB983}"/>
              </a:ext>
            </a:extLst>
          </p:cNvPr>
          <p:cNvSpPr>
            <a:spLocks noGrp="1"/>
          </p:cNvSpPr>
          <p:nvPr>
            <p:ph type="body" orient="vert" idx="15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="1" dirty="0"/>
              <a:t>Local Desktop </a:t>
            </a:r>
          </a:p>
          <a:p>
            <a:pPr marL="0" indent="0">
              <a:buNone/>
            </a:pPr>
            <a:r>
              <a:rPr lang="en-US" dirty="0"/>
              <a:t>The first products allowed users to plan and optimize from a desktop computer </a:t>
            </a:r>
            <a:endParaRPr lang="en-GB" dirty="0"/>
          </a:p>
        </p:txBody>
      </p:sp>
      <p:sp>
        <p:nvSpPr>
          <p:cNvPr id="21" name="Tijdelijke aanduiding voor tekst 20">
            <a:extLst>
              <a:ext uri="{FF2B5EF4-FFF2-40B4-BE49-F238E27FC236}">
                <a16:creationId xmlns:a16="http://schemas.microsoft.com/office/drawing/2014/main" id="{D0E8EA61-5C5A-457E-A50B-CC7232606F36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2992800" y="3944310"/>
            <a:ext cx="1804800" cy="1807200"/>
          </a:xfrm>
        </p:spPr>
        <p:txBody>
          <a:bodyPr/>
          <a:lstStyle/>
          <a:p>
            <a:r>
              <a:rPr lang="en-GB" dirty="0"/>
              <a:t> </a:t>
            </a:r>
          </a:p>
        </p:txBody>
      </p:sp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5B164B7E-41C7-7141-180B-37363DC85FD4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27" r="16727"/>
          <a:stretch/>
        </p:blipFill>
        <p:spPr/>
      </p:pic>
      <p:sp>
        <p:nvSpPr>
          <p:cNvPr id="42" name="Vertical Text Placeholder 41">
            <a:extLst>
              <a:ext uri="{FF2B5EF4-FFF2-40B4-BE49-F238E27FC236}">
                <a16:creationId xmlns:a16="http://schemas.microsoft.com/office/drawing/2014/main" id="{9894ACF5-4B70-49D7-AEA9-59A747CA034A}"/>
              </a:ext>
            </a:extLst>
          </p:cNvPr>
          <p:cNvSpPr>
            <a:spLocks noGrp="1"/>
          </p:cNvSpPr>
          <p:nvPr>
            <p:ph type="body" orient="vert" idx="17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="1" dirty="0"/>
              <a:t>Client-Server </a:t>
            </a:r>
          </a:p>
          <a:p>
            <a:pPr marL="0" indent="0">
              <a:buNone/>
            </a:pPr>
            <a:r>
              <a:rPr lang="en-US" sz="1600" spc="-20" dirty="0">
                <a:solidFill>
                  <a:srgbClr val="000000"/>
                </a:solidFill>
                <a:latin typeface="Calibri" panose="02020603050405020304" pitchFamily="2"/>
              </a:rPr>
              <a:t>With a client-server architecture, next steps could be taken in sharing, scaling and optimization </a:t>
            </a:r>
            <a:endParaRPr lang="en-GB" dirty="0"/>
          </a:p>
        </p:txBody>
      </p:sp>
      <p:sp>
        <p:nvSpPr>
          <p:cNvPr id="22" name="Tijdelijke aanduiding voor tekst 21">
            <a:extLst>
              <a:ext uri="{FF2B5EF4-FFF2-40B4-BE49-F238E27FC236}">
                <a16:creationId xmlns:a16="http://schemas.microsoft.com/office/drawing/2014/main" id="{7F77E5D7-6071-4719-9CAF-AFEEE75E5C3A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5193600" y="3650635"/>
            <a:ext cx="1804800" cy="2098800"/>
          </a:xfrm>
        </p:spPr>
        <p:txBody>
          <a:bodyPr/>
          <a:lstStyle/>
          <a:p>
            <a:r>
              <a:rPr lang="en-GB" dirty="0"/>
              <a:t> </a:t>
            </a:r>
          </a:p>
        </p:txBody>
      </p:sp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3049D233-75DC-DE0F-C01E-5DAB91CEA9D2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35" r="7035"/>
          <a:stretch/>
        </p:blipFill>
        <p:spPr>
          <a:xfrm>
            <a:off x="5193600" y="3649123"/>
            <a:ext cx="1804800" cy="2100312"/>
          </a:xfrm>
        </p:spPr>
      </p:pic>
      <p:sp>
        <p:nvSpPr>
          <p:cNvPr id="44" name="Vertical Text Placeholder 43">
            <a:extLst>
              <a:ext uri="{FF2B5EF4-FFF2-40B4-BE49-F238E27FC236}">
                <a16:creationId xmlns:a16="http://schemas.microsoft.com/office/drawing/2014/main" id="{426FEE14-44C6-451E-8DA2-5F805C73B2C4}"/>
              </a:ext>
            </a:extLst>
          </p:cNvPr>
          <p:cNvSpPr>
            <a:spLocks noGrp="1"/>
          </p:cNvSpPr>
          <p:nvPr>
            <p:ph type="body" orient="vert" idx="19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="1" dirty="0"/>
              <a:t>Virtualization</a:t>
            </a:r>
          </a:p>
          <a:p>
            <a:pPr marL="0" indent="0">
              <a:buNone/>
            </a:pPr>
            <a:r>
              <a:rPr lang="en-US" sz="1600" spc="-10" dirty="0">
                <a:solidFill>
                  <a:srgbClr val="000000"/>
                </a:solidFill>
                <a:latin typeface="Calibri" panose="02020603050405020304" pitchFamily="2"/>
              </a:rPr>
              <a:t>Virtualization, including managed services offerings, allows business to focus on their core activities and not IT </a:t>
            </a:r>
          </a:p>
        </p:txBody>
      </p:sp>
      <p:sp>
        <p:nvSpPr>
          <p:cNvPr id="23" name="Tijdelijke aanduiding voor tekst 22">
            <a:extLst>
              <a:ext uri="{FF2B5EF4-FFF2-40B4-BE49-F238E27FC236}">
                <a16:creationId xmlns:a16="http://schemas.microsoft.com/office/drawing/2014/main" id="{E952E7FB-1CF8-48A0-8466-8AE954A32F1A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7394400" y="3359035"/>
            <a:ext cx="1804800" cy="2390400"/>
          </a:xfrm>
        </p:spPr>
        <p:txBody>
          <a:bodyPr/>
          <a:lstStyle/>
          <a:p>
            <a:r>
              <a:rPr lang="en-GB" dirty="0"/>
              <a:t> </a:t>
            </a:r>
          </a:p>
        </p:txBody>
      </p:sp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id="{15E2BA9D-ADEB-7701-5FCF-6A7311C4F815}"/>
              </a:ext>
            </a:extLst>
          </p:cNvPr>
          <p:cNvPicPr>
            <a:picLocks noGrp="1" noChangeAspect="1"/>
          </p:cNvPicPr>
          <p:nvPr>
            <p:ph type="pic" sz="quarter" idx="20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93" r="11229"/>
          <a:stretch/>
        </p:blipFill>
        <p:spPr>
          <a:xfrm>
            <a:off x="7394400" y="3359454"/>
            <a:ext cx="1804800" cy="2389981"/>
          </a:xfrm>
        </p:spPr>
      </p:pic>
      <p:sp>
        <p:nvSpPr>
          <p:cNvPr id="46" name="Vertical Text Placeholder 45">
            <a:extLst>
              <a:ext uri="{FF2B5EF4-FFF2-40B4-BE49-F238E27FC236}">
                <a16:creationId xmlns:a16="http://schemas.microsoft.com/office/drawing/2014/main" id="{D98C47AF-4136-42A4-8E6D-CD5CDE65AAF6}"/>
              </a:ext>
            </a:extLst>
          </p:cNvPr>
          <p:cNvSpPr>
            <a:spLocks noGrp="1"/>
          </p:cNvSpPr>
          <p:nvPr>
            <p:ph type="body" orient="vert" idx="2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="1" dirty="0"/>
              <a:t>Cloud-Native</a:t>
            </a:r>
          </a:p>
          <a:p>
            <a:pPr marL="0" indent="0">
              <a:buNone/>
            </a:pPr>
            <a:r>
              <a:rPr lang="en-US" dirty="0"/>
              <a:t>Architected to exploit the advantages of cloud computing platforms in terms of scalability and elasticity </a:t>
            </a:r>
          </a:p>
        </p:txBody>
      </p:sp>
      <p:sp>
        <p:nvSpPr>
          <p:cNvPr id="24" name="Tijdelijke aanduiding voor tekst 23">
            <a:extLst>
              <a:ext uri="{FF2B5EF4-FFF2-40B4-BE49-F238E27FC236}">
                <a16:creationId xmlns:a16="http://schemas.microsoft.com/office/drawing/2014/main" id="{E2576D39-6C1D-4B34-9F81-4D89344A7841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9595200" y="3078235"/>
            <a:ext cx="1804800" cy="2671200"/>
          </a:xfrm>
        </p:spPr>
        <p:txBody>
          <a:bodyPr/>
          <a:lstStyle/>
          <a:p>
            <a:r>
              <a:rPr lang="en-GB" dirty="0"/>
              <a:t> </a:t>
            </a:r>
          </a:p>
        </p:txBody>
      </p:sp>
      <p:pic>
        <p:nvPicPr>
          <p:cNvPr id="13" name="Picture Placeholder 12">
            <a:extLst>
              <a:ext uri="{FF2B5EF4-FFF2-40B4-BE49-F238E27FC236}">
                <a16:creationId xmlns:a16="http://schemas.microsoft.com/office/drawing/2014/main" id="{E75AD0E8-3C96-307F-DA3C-10FC2A84FA02}"/>
              </a:ext>
            </a:extLst>
          </p:cNvPr>
          <p:cNvPicPr>
            <a:picLocks noGrp="1" noChangeAspect="1"/>
          </p:cNvPicPr>
          <p:nvPr>
            <p:ph type="pic" sz="quarter" idx="22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19" r="20519"/>
          <a:stretch/>
        </p:blipFill>
        <p:spPr/>
      </p:pic>
    </p:spTree>
    <p:extLst>
      <p:ext uri="{BB962C8B-B14F-4D97-AF65-F5344CB8AC3E}">
        <p14:creationId xmlns:p14="http://schemas.microsoft.com/office/powerpoint/2010/main" val="5032433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4732295-BF39-40F1-95D3-C2FF3F836A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Technologies</a:t>
            </a:r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B85FB6D9-2EA7-4C27-9D30-E1248EA267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95999" y="6176083"/>
            <a:ext cx="288000" cy="288000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B5DC5B-6873-43DB-ADC7-B15ACCE0DFDB}" type="slidenum">
              <a:rPr kumimoji="0" lang="en-GB" sz="9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050" name="Picture 2" descr="What is Azure DevOps?. DevOps — the ...">
            <a:extLst>
              <a:ext uri="{FF2B5EF4-FFF2-40B4-BE49-F238E27FC236}">
                <a16:creationId xmlns:a16="http://schemas.microsoft.com/office/drawing/2014/main" id="{05C05E92-FAD4-9A96-0A3B-DD79ABAE18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75" y="1381125"/>
            <a:ext cx="2705100" cy="1685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81EAC77-153B-C506-A6A1-4404BB3AE8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849" y="3065671"/>
            <a:ext cx="3878916" cy="1104996"/>
          </a:xfrm>
          <a:prstGeom prst="rect">
            <a:avLst/>
          </a:prstGeom>
        </p:spPr>
      </p:pic>
      <p:pic>
        <p:nvPicPr>
          <p:cNvPr id="2056" name="Picture 8" descr="Microsoft Visual C++ - Wikipedia">
            <a:extLst>
              <a:ext uri="{FF2B5EF4-FFF2-40B4-BE49-F238E27FC236}">
                <a16:creationId xmlns:a16="http://schemas.microsoft.com/office/drawing/2014/main" id="{C6AD486F-B0A3-522D-9C04-6E329037AF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8963" y="1057227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>
            <a:extLst>
              <a:ext uri="{FF2B5EF4-FFF2-40B4-BE49-F238E27FC236}">
                <a16:creationId xmlns:a16="http://schemas.microsoft.com/office/drawing/2014/main" id="{4EAE8816-365D-72F2-F9A9-DE9A57325A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6914" y="1162050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Git - Wikipedia">
            <a:extLst>
              <a:ext uri="{FF2B5EF4-FFF2-40B4-BE49-F238E27FC236}">
                <a16:creationId xmlns:a16="http://schemas.microsoft.com/office/drawing/2014/main" id="{F472D598-BB42-1BAA-7DCF-C52F526715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7188" y="1381125"/>
            <a:ext cx="3305175" cy="1381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Announcing .NET 8 - .NET Blog">
            <a:extLst>
              <a:ext uri="{FF2B5EF4-FFF2-40B4-BE49-F238E27FC236}">
                <a16:creationId xmlns:a16="http://schemas.microsoft.com/office/drawing/2014/main" id="{403BFA91-24A7-26CE-98C7-F41EFBB838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4" y="2982844"/>
            <a:ext cx="5167312" cy="3337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8" name="Picture 20" descr="Playwright — Features and Comparison | by leedohyung28 | Oct, 2024 | Medium">
            <a:extLst>
              <a:ext uri="{FF2B5EF4-FFF2-40B4-BE49-F238E27FC236}">
                <a16:creationId xmlns:a16="http://schemas.microsoft.com/office/drawing/2014/main" id="{1D497092-BF44-32A6-03EF-AE03F0AEDFA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17" t="15415" r="14680" b="25556"/>
          <a:stretch/>
        </p:blipFill>
        <p:spPr bwMode="auto">
          <a:xfrm>
            <a:off x="539999" y="4107847"/>
            <a:ext cx="3279940" cy="2068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0" name="Picture 22" descr="Auth0: Secure access for everyone. But not just anyone.">
            <a:extLst>
              <a:ext uri="{FF2B5EF4-FFF2-40B4-BE49-F238E27FC236}">
                <a16:creationId xmlns:a16="http://schemas.microsoft.com/office/drawing/2014/main" id="{EE19BB78-729F-1F16-909C-4715644954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8963" y="4254595"/>
            <a:ext cx="3637126" cy="1655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70872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3D713FAD-EBF0-4943-A64C-6F650C309D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2001" y="792000"/>
            <a:ext cx="4208623" cy="416525"/>
          </a:xfrm>
        </p:spPr>
        <p:txBody>
          <a:bodyPr/>
          <a:lstStyle/>
          <a:p>
            <a:r>
              <a:rPr lang="en-GB" dirty="0"/>
              <a:t>How do we organize it?</a:t>
            </a:r>
          </a:p>
        </p:txBody>
      </p:sp>
      <p:sp>
        <p:nvSpPr>
          <p:cNvPr id="11" name="Vertical Text Placeholder 10">
            <a:extLst>
              <a:ext uri="{FF2B5EF4-FFF2-40B4-BE49-F238E27FC236}">
                <a16:creationId xmlns:a16="http://schemas.microsoft.com/office/drawing/2014/main" id="{7A0EE80A-2F5B-45C4-99E1-A44C91833C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r>
              <a:rPr lang="en-GB" dirty="0"/>
              <a:t>Project methodologies</a:t>
            </a:r>
          </a:p>
          <a:p>
            <a:r>
              <a:rPr lang="en-GB" dirty="0"/>
              <a:t>Waterfall or agile?</a:t>
            </a:r>
          </a:p>
          <a:p>
            <a:r>
              <a:rPr lang="en-GB" dirty="0"/>
              <a:t>Scrum, kanban, </a:t>
            </a:r>
            <a:r>
              <a:rPr lang="en-GB" dirty="0" err="1"/>
              <a:t>scrumban</a:t>
            </a:r>
            <a:r>
              <a:rPr lang="en-GB" dirty="0"/>
              <a:t>, etc.</a:t>
            </a:r>
          </a:p>
          <a:p>
            <a:r>
              <a:rPr lang="en-GB" dirty="0"/>
              <a:t>Values: </a:t>
            </a:r>
            <a:r>
              <a:rPr lang="en-US" b="0" i="0" dirty="0">
                <a:solidFill>
                  <a:srgbClr val="040C28"/>
                </a:solidFill>
                <a:effectLst/>
                <a:latin typeface="Google Sans"/>
              </a:rPr>
              <a:t>commitment, focus, openness, respect, and </a:t>
            </a:r>
            <a:r>
              <a:rPr lang="en-US" b="0" i="0" dirty="0" err="1">
                <a:solidFill>
                  <a:srgbClr val="040C28"/>
                </a:solidFill>
                <a:effectLst/>
                <a:latin typeface="Google Sans"/>
              </a:rPr>
              <a:t>courag</a:t>
            </a:r>
            <a:r>
              <a:rPr lang="en-GB" b="0" i="0" dirty="0">
                <a:solidFill>
                  <a:srgbClr val="040C28"/>
                </a:solidFill>
                <a:effectLst/>
                <a:latin typeface="Google Sans"/>
              </a:rPr>
              <a:t>e</a:t>
            </a:r>
            <a:endParaRPr lang="en-GB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39E5444-D0F2-4C0B-862D-69A1ADF63A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95999" y="6176083"/>
            <a:ext cx="288000" cy="288000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B5DC5B-6873-43DB-ADC7-B15ACCE0DFDB}" type="slidenum">
              <a:rPr kumimoji="0" lang="en-GB" sz="9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95884D48-CAFB-4EB8-9D1B-6F796A0D539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99488" y="1309254"/>
            <a:ext cx="7296512" cy="3698532"/>
          </a:xfrm>
        </p:spPr>
        <p:txBody>
          <a:bodyPr/>
          <a:lstStyle/>
          <a:p>
            <a:r>
              <a:rPr lang="en-GB" dirty="0"/>
              <a:t> </a:t>
            </a:r>
          </a:p>
        </p:txBody>
      </p:sp>
      <p:pic>
        <p:nvPicPr>
          <p:cNvPr id="3" name="Picture Placeholder 2">
            <a:extLst>
              <a:ext uri="{FF2B5EF4-FFF2-40B4-BE49-F238E27FC236}">
                <a16:creationId xmlns:a16="http://schemas.microsoft.com/office/drawing/2014/main" id="{972A06B2-E3CF-79CC-FBD9-E1EE4DC1128B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" t="6474" r="615" b="3326"/>
          <a:stretch/>
        </p:blipFill>
        <p:spPr>
          <a:xfrm>
            <a:off x="3889249" y="1914525"/>
            <a:ext cx="7200000" cy="3698532"/>
          </a:xfrm>
        </p:spPr>
      </p:pic>
      <p:pic>
        <p:nvPicPr>
          <p:cNvPr id="3076" name="Picture 4" descr="Hand drawn flat design kanban illustration">
            <a:extLst>
              <a:ext uri="{FF2B5EF4-FFF2-40B4-BE49-F238E27FC236}">
                <a16:creationId xmlns:a16="http://schemas.microsoft.com/office/drawing/2014/main" id="{47AAD3DA-42A9-BFAF-0DB3-010205375F5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48"/>
          <a:stretch/>
        </p:blipFill>
        <p:spPr bwMode="auto">
          <a:xfrm>
            <a:off x="3889248" y="1914525"/>
            <a:ext cx="7803371" cy="3698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50848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33D004-4D5F-70FB-BFA3-C423B7C64E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 how to balance	 decision making</a:t>
            </a:r>
            <a:br>
              <a:rPr lang="en-US" dirty="0"/>
            </a:b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6736CD0-B621-B9DD-41F8-27E8D16AB2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You are part of the Scrum Team responsible for planning the first 3 sprints of the new, cloud‑native successor to our legendary product (ORTEC Field ). </a:t>
            </a:r>
          </a:p>
          <a:p>
            <a:pPr marL="0" indent="0">
              <a:buNone/>
            </a:pPr>
            <a:r>
              <a:rPr lang="en-US" b="1" dirty="0"/>
              <a:t>Goals:</a:t>
            </a:r>
            <a:endParaRPr lang="en-US" dirty="0"/>
          </a:p>
          <a:p>
            <a:r>
              <a:rPr lang="en-US" dirty="0"/>
              <a:t>Migrate as many of our existing customers as possible (many have heavy customizations).</a:t>
            </a:r>
          </a:p>
          <a:p>
            <a:r>
              <a:rPr lang="en-US" dirty="0"/>
              <a:t>Build a lean, attractive product for new customers.</a:t>
            </a:r>
          </a:p>
          <a:p>
            <a:r>
              <a:rPr lang="en-US" dirty="0"/>
              <a:t>Deliver value quickly, balancing pixel‑perfect quality vs speed to market.</a:t>
            </a:r>
          </a:p>
          <a:p>
            <a:pPr marL="0" indent="0">
              <a:buNone/>
            </a:pPr>
            <a:r>
              <a:rPr lang="en-US" b="1" dirty="0"/>
              <a:t>Sprint capacity:</a:t>
            </a:r>
            <a:r>
              <a:rPr lang="en-US" dirty="0"/>
              <a:t> Max </a:t>
            </a:r>
            <a:r>
              <a:rPr lang="en-US" b="1" dirty="0"/>
              <a:t>20 story points</a:t>
            </a:r>
            <a:r>
              <a:rPr lang="en-US" dirty="0"/>
              <a:t> per sprint — choose wisely.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0F446E-F521-5C92-DC0A-2AD9BEB3BE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B5DC5B-6873-43DB-ADC7-B15ACCE0DFDB}" type="slidenum">
              <a:rPr kumimoji="0" lang="en-GB" sz="9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D98C8BA-22B8-0A72-DFD7-009422E9582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Placeholder 7" descr="Stacked stones balanced on wood surface">
            <a:extLst>
              <a:ext uri="{FF2B5EF4-FFF2-40B4-BE49-F238E27FC236}">
                <a16:creationId xmlns:a16="http://schemas.microsoft.com/office/drawing/2014/main" id="{ECC3BD15-8C99-7D79-5F9F-7484B3385333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10" r="1101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771176331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F577B3-221A-9C1C-A45A-9C2114AE57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B5DC5B-6873-43DB-ADC7-B15ACCE0DFDB}" type="slidenum">
              <a:rPr kumimoji="0" lang="en-GB" sz="9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019EB7AE-8E61-20CB-90C3-A605B9DB406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5842539"/>
              </p:ext>
            </p:extLst>
          </p:nvPr>
        </p:nvGraphicFramePr>
        <p:xfrm>
          <a:off x="683999" y="-5817"/>
          <a:ext cx="9605405" cy="686381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70300">
                  <a:extLst>
                    <a:ext uri="{9D8B030D-6E8A-4147-A177-3AD203B41FA5}">
                      <a16:colId xmlns:a16="http://schemas.microsoft.com/office/drawing/2014/main" val="1943427611"/>
                    </a:ext>
                  </a:extLst>
                </a:gridCol>
                <a:gridCol w="2172635">
                  <a:extLst>
                    <a:ext uri="{9D8B030D-6E8A-4147-A177-3AD203B41FA5}">
                      <a16:colId xmlns:a16="http://schemas.microsoft.com/office/drawing/2014/main" val="701870951"/>
                    </a:ext>
                  </a:extLst>
                </a:gridCol>
                <a:gridCol w="1372494">
                  <a:extLst>
                    <a:ext uri="{9D8B030D-6E8A-4147-A177-3AD203B41FA5}">
                      <a16:colId xmlns:a16="http://schemas.microsoft.com/office/drawing/2014/main" val="487803382"/>
                    </a:ext>
                  </a:extLst>
                </a:gridCol>
                <a:gridCol w="1372494">
                  <a:extLst>
                    <a:ext uri="{9D8B030D-6E8A-4147-A177-3AD203B41FA5}">
                      <a16:colId xmlns:a16="http://schemas.microsoft.com/office/drawing/2014/main" val="728710337"/>
                    </a:ext>
                  </a:extLst>
                </a:gridCol>
                <a:gridCol w="1372494">
                  <a:extLst>
                    <a:ext uri="{9D8B030D-6E8A-4147-A177-3AD203B41FA5}">
                      <a16:colId xmlns:a16="http://schemas.microsoft.com/office/drawing/2014/main" val="680568067"/>
                    </a:ext>
                  </a:extLst>
                </a:gridCol>
                <a:gridCol w="1372494">
                  <a:extLst>
                    <a:ext uri="{9D8B030D-6E8A-4147-A177-3AD203B41FA5}">
                      <a16:colId xmlns:a16="http://schemas.microsoft.com/office/drawing/2014/main" val="2610380559"/>
                    </a:ext>
                  </a:extLst>
                </a:gridCol>
                <a:gridCol w="1372494">
                  <a:extLst>
                    <a:ext uri="{9D8B030D-6E8A-4147-A177-3AD203B41FA5}">
                      <a16:colId xmlns:a16="http://schemas.microsoft.com/office/drawing/2014/main" val="1000481084"/>
                    </a:ext>
                  </a:extLst>
                </a:gridCol>
              </a:tblGrid>
              <a:tr h="56542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800" kern="100" dirty="0">
                          <a:effectLst/>
                        </a:rPr>
                        <a:t>Story ID</a:t>
                      </a:r>
                      <a:endParaRPr lang="en-US" sz="18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958" marR="3295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800" kern="100" dirty="0">
                          <a:effectLst/>
                        </a:rPr>
                        <a:t>Description</a:t>
                      </a:r>
                      <a:endParaRPr lang="en-US" sz="18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958" marR="3295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800" kern="100">
                          <a:effectLst/>
                        </a:rPr>
                        <a:t>Type</a:t>
                      </a:r>
                      <a:endParaRPr lang="en-US" sz="18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958" marR="3295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800" kern="100" dirty="0">
                          <a:effectLst/>
                        </a:rPr>
                        <a:t>Points</a:t>
                      </a:r>
                      <a:endParaRPr lang="en-US" sz="18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958" marR="3295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800" kern="100">
                          <a:effectLst/>
                        </a:rPr>
                        <a:t>Value: Old Customers</a:t>
                      </a:r>
                      <a:endParaRPr lang="en-US" sz="18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958" marR="3295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800" kern="100">
                          <a:effectLst/>
                        </a:rPr>
                        <a:t>Value: New Customers</a:t>
                      </a:r>
                      <a:endParaRPr lang="en-US" sz="18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958" marR="3295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800" kern="100">
                          <a:effectLst/>
                        </a:rPr>
                        <a:t>Notes</a:t>
                      </a:r>
                      <a:endParaRPr lang="en-US" sz="18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958" marR="32958" marT="0" marB="0"/>
                </a:tc>
                <a:extLst>
                  <a:ext uri="{0D108BD9-81ED-4DB2-BD59-A6C34878D82A}">
                    <a16:rowId xmlns:a16="http://schemas.microsoft.com/office/drawing/2014/main" val="2883416323"/>
                  </a:ext>
                </a:extLst>
              </a:tr>
              <a:tr h="56943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800" kern="100">
                          <a:effectLst/>
                        </a:rPr>
                        <a:t>S1</a:t>
                      </a:r>
                      <a:endParaRPr lang="en-US" sz="18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958" marR="3295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800" kern="100" dirty="0">
                          <a:effectLst/>
                        </a:rPr>
                        <a:t>Migrate advanced dispatch customization</a:t>
                      </a:r>
                      <a:endParaRPr lang="en-US" sz="18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958" marR="3295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800" kern="100" dirty="0">
                          <a:effectLst/>
                        </a:rPr>
                        <a:t>Old</a:t>
                      </a:r>
                      <a:endParaRPr lang="en-US" sz="18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958" marR="3295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800" kern="100">
                          <a:effectLst/>
                        </a:rPr>
                        <a:t>13</a:t>
                      </a:r>
                      <a:endParaRPr lang="en-US" sz="18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958" marR="3295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800" kern="100">
                          <a:effectLst/>
                        </a:rPr>
                        <a:t>High</a:t>
                      </a:r>
                      <a:endParaRPr lang="en-US" sz="18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958" marR="3295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800" kern="100">
                          <a:effectLst/>
                        </a:rPr>
                        <a:t>Low</a:t>
                      </a:r>
                      <a:endParaRPr lang="en-US" sz="18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958" marR="3295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800" kern="100">
                          <a:effectLst/>
                        </a:rPr>
                        <a:t>Complex refactor</a:t>
                      </a:r>
                      <a:endParaRPr lang="en-US" sz="18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958" marR="32958" marT="0" marB="0"/>
                </a:tc>
                <a:extLst>
                  <a:ext uri="{0D108BD9-81ED-4DB2-BD59-A6C34878D82A}">
                    <a16:rowId xmlns:a16="http://schemas.microsoft.com/office/drawing/2014/main" val="2754668865"/>
                  </a:ext>
                </a:extLst>
              </a:tr>
              <a:tr h="85561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800" kern="100">
                          <a:effectLst/>
                        </a:rPr>
                        <a:t>S2</a:t>
                      </a:r>
                      <a:endParaRPr lang="en-US" sz="18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958" marR="3295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800" kern="100" dirty="0">
                          <a:effectLst/>
                        </a:rPr>
                        <a:t>Build real-time analytics dashboard</a:t>
                      </a:r>
                      <a:endParaRPr lang="en-US" sz="18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958" marR="3295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800" kern="100">
                          <a:effectLst/>
                        </a:rPr>
                        <a:t>New</a:t>
                      </a:r>
                      <a:endParaRPr lang="en-US" sz="18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958" marR="3295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800" kern="100">
                          <a:effectLst/>
                        </a:rPr>
                        <a:t>8</a:t>
                      </a:r>
                      <a:endParaRPr lang="en-US" sz="18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958" marR="3295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800" kern="100">
                          <a:effectLst/>
                        </a:rPr>
                        <a:t>Medium</a:t>
                      </a:r>
                      <a:endParaRPr lang="en-US" sz="18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958" marR="3295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800" kern="100">
                          <a:effectLst/>
                        </a:rPr>
                        <a:t>High</a:t>
                      </a:r>
                      <a:endParaRPr lang="en-US" sz="18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958" marR="3295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800" kern="100">
                          <a:effectLst/>
                        </a:rPr>
                        <a:t>Attractive to modern buyers</a:t>
                      </a:r>
                      <a:endParaRPr lang="en-US" sz="18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958" marR="32958" marT="0" marB="0"/>
                </a:tc>
                <a:extLst>
                  <a:ext uri="{0D108BD9-81ED-4DB2-BD59-A6C34878D82A}">
                    <a16:rowId xmlns:a16="http://schemas.microsoft.com/office/drawing/2014/main" val="3271150212"/>
                  </a:ext>
                </a:extLst>
              </a:tr>
              <a:tr h="68450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800" kern="100">
                          <a:effectLst/>
                        </a:rPr>
                        <a:t>S3</a:t>
                      </a:r>
                      <a:endParaRPr lang="en-US" sz="18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958" marR="3295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800" kern="100">
                          <a:effectLst/>
                        </a:rPr>
                        <a:t>Redesign UI for pixel-perfect consistency</a:t>
                      </a:r>
                      <a:endParaRPr lang="en-US" sz="18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958" marR="3295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800" kern="100">
                          <a:effectLst/>
                        </a:rPr>
                        <a:t>Eng</a:t>
                      </a:r>
                      <a:endParaRPr lang="en-US" sz="18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958" marR="3295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800" kern="100">
                          <a:effectLst/>
                        </a:rPr>
                        <a:t>10</a:t>
                      </a:r>
                      <a:endParaRPr lang="en-US" sz="18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958" marR="3295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800" kern="100">
                          <a:effectLst/>
                        </a:rPr>
                        <a:t>Medium</a:t>
                      </a:r>
                      <a:endParaRPr lang="en-US" sz="18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958" marR="3295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800" kern="100">
                          <a:effectLst/>
                        </a:rPr>
                        <a:t>High</a:t>
                      </a:r>
                      <a:endParaRPr lang="en-US" sz="18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958" marR="3295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800" kern="100" dirty="0">
                          <a:effectLst/>
                        </a:rPr>
                        <a:t>Delays launch</a:t>
                      </a:r>
                      <a:endParaRPr lang="en-US" sz="18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958" marR="32958" marT="0" marB="0"/>
                </a:tc>
                <a:extLst>
                  <a:ext uri="{0D108BD9-81ED-4DB2-BD59-A6C34878D82A}">
                    <a16:rowId xmlns:a16="http://schemas.microsoft.com/office/drawing/2014/main" val="688152013"/>
                  </a:ext>
                </a:extLst>
              </a:tr>
              <a:tr h="56943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800" kern="100">
                          <a:effectLst/>
                        </a:rPr>
                        <a:t>S4</a:t>
                      </a:r>
                      <a:endParaRPr lang="en-US" sz="18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958" marR="3295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800" kern="100">
                          <a:effectLst/>
                        </a:rPr>
                        <a:t>Implement core routing engine in cloud</a:t>
                      </a:r>
                      <a:endParaRPr lang="en-US" sz="18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958" marR="3295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800" kern="100">
                          <a:effectLst/>
                        </a:rPr>
                        <a:t>Both</a:t>
                      </a:r>
                      <a:endParaRPr lang="en-US" sz="18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958" marR="3295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800" kern="100">
                          <a:effectLst/>
                        </a:rPr>
                        <a:t>8</a:t>
                      </a:r>
                      <a:endParaRPr lang="en-US" sz="18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958" marR="3295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800" kern="100">
                          <a:effectLst/>
                        </a:rPr>
                        <a:t>High</a:t>
                      </a:r>
                      <a:endParaRPr lang="en-US" sz="18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958" marR="3295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800" kern="100">
                          <a:effectLst/>
                        </a:rPr>
                        <a:t>High</a:t>
                      </a:r>
                      <a:endParaRPr lang="en-US" sz="18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958" marR="3295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800" kern="100">
                          <a:effectLst/>
                        </a:rPr>
                        <a:t>Foundation</a:t>
                      </a:r>
                      <a:endParaRPr lang="en-US" sz="18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958" marR="32958" marT="0" marB="0"/>
                </a:tc>
                <a:extLst>
                  <a:ext uri="{0D108BD9-81ED-4DB2-BD59-A6C34878D82A}">
                    <a16:rowId xmlns:a16="http://schemas.microsoft.com/office/drawing/2014/main" val="730824587"/>
                  </a:ext>
                </a:extLst>
              </a:tr>
              <a:tr h="56542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800" kern="100">
                          <a:effectLst/>
                        </a:rPr>
                        <a:t>S5</a:t>
                      </a:r>
                      <a:endParaRPr lang="en-US" sz="18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958" marR="3295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800" kern="100">
                          <a:effectLst/>
                        </a:rPr>
                        <a:t>Add quick setup wizard</a:t>
                      </a:r>
                      <a:endParaRPr lang="en-US" sz="18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958" marR="3295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800" kern="100">
                          <a:effectLst/>
                        </a:rPr>
                        <a:t>New</a:t>
                      </a:r>
                      <a:endParaRPr lang="en-US" sz="18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958" marR="3295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800" kern="100">
                          <a:effectLst/>
                        </a:rPr>
                        <a:t>5</a:t>
                      </a:r>
                      <a:endParaRPr lang="en-US" sz="18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958" marR="3295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800" kern="100">
                          <a:effectLst/>
                        </a:rPr>
                        <a:t>Low</a:t>
                      </a:r>
                      <a:endParaRPr lang="en-US" sz="18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958" marR="3295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800" kern="100">
                          <a:effectLst/>
                        </a:rPr>
                        <a:t>High</a:t>
                      </a:r>
                      <a:endParaRPr lang="en-US" sz="18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958" marR="3295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800" kern="100">
                          <a:effectLst/>
                        </a:rPr>
                        <a:t>Speeds onboarding</a:t>
                      </a:r>
                      <a:endParaRPr lang="en-US" sz="18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958" marR="32958" marT="0" marB="0"/>
                </a:tc>
                <a:extLst>
                  <a:ext uri="{0D108BD9-81ED-4DB2-BD59-A6C34878D82A}">
                    <a16:rowId xmlns:a16="http://schemas.microsoft.com/office/drawing/2014/main" val="1344670656"/>
                  </a:ext>
                </a:extLst>
              </a:tr>
              <a:tr h="85561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800" kern="100">
                          <a:effectLst/>
                        </a:rPr>
                        <a:t>S6</a:t>
                      </a:r>
                      <a:endParaRPr lang="en-US" sz="18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958" marR="3295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800" kern="100">
                          <a:effectLst/>
                        </a:rPr>
                        <a:t>Support legacy data import formats</a:t>
                      </a:r>
                      <a:endParaRPr lang="en-US" sz="18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958" marR="3295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800" kern="100">
                          <a:effectLst/>
                        </a:rPr>
                        <a:t>Old</a:t>
                      </a:r>
                      <a:endParaRPr lang="en-US" sz="18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958" marR="3295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800" kern="100">
                          <a:effectLst/>
                        </a:rPr>
                        <a:t>8</a:t>
                      </a:r>
                      <a:endParaRPr lang="en-US" sz="18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958" marR="3295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800" kern="100">
                          <a:effectLst/>
                        </a:rPr>
                        <a:t>High</a:t>
                      </a:r>
                      <a:endParaRPr lang="en-US" sz="18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958" marR="3295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800" kern="100">
                          <a:effectLst/>
                        </a:rPr>
                        <a:t>Low</a:t>
                      </a:r>
                      <a:endParaRPr lang="en-US" sz="18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958" marR="3295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800" kern="100">
                          <a:effectLst/>
                        </a:rPr>
                        <a:t>Makes migration possible</a:t>
                      </a:r>
                      <a:endParaRPr lang="en-US" sz="18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958" marR="32958" marT="0" marB="0"/>
                </a:tc>
                <a:extLst>
                  <a:ext uri="{0D108BD9-81ED-4DB2-BD59-A6C34878D82A}">
                    <a16:rowId xmlns:a16="http://schemas.microsoft.com/office/drawing/2014/main" val="375007904"/>
                  </a:ext>
                </a:extLst>
              </a:tr>
              <a:tr h="56542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800" kern="100">
                          <a:effectLst/>
                        </a:rPr>
                        <a:t>S7</a:t>
                      </a:r>
                      <a:endParaRPr lang="en-US" sz="18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958" marR="3295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800" kern="100">
                          <a:effectLst/>
                        </a:rPr>
                        <a:t>Optimize load times below 2s</a:t>
                      </a:r>
                      <a:endParaRPr lang="en-US" sz="18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958" marR="3295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800" kern="100">
                          <a:effectLst/>
                        </a:rPr>
                        <a:t>Eng</a:t>
                      </a:r>
                      <a:endParaRPr lang="en-US" sz="18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958" marR="3295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800" kern="100">
                          <a:effectLst/>
                        </a:rPr>
                        <a:t>6</a:t>
                      </a:r>
                      <a:endParaRPr lang="en-US" sz="18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958" marR="3295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800" kern="100">
                          <a:effectLst/>
                        </a:rPr>
                        <a:t>Medium</a:t>
                      </a:r>
                      <a:endParaRPr lang="en-US" sz="18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958" marR="3295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800" kern="100">
                          <a:effectLst/>
                        </a:rPr>
                        <a:t>High</a:t>
                      </a:r>
                      <a:endParaRPr lang="en-US" sz="18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958" marR="3295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800" kern="100">
                          <a:effectLst/>
                        </a:rPr>
                        <a:t>Improves UX</a:t>
                      </a:r>
                      <a:endParaRPr lang="en-US" sz="18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958" marR="32958" marT="0" marB="0"/>
                </a:tc>
                <a:extLst>
                  <a:ext uri="{0D108BD9-81ED-4DB2-BD59-A6C34878D82A}">
                    <a16:rowId xmlns:a16="http://schemas.microsoft.com/office/drawing/2014/main" val="1269457457"/>
                  </a:ext>
                </a:extLst>
              </a:tr>
              <a:tr h="56943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800" kern="100">
                          <a:effectLst/>
                        </a:rPr>
                        <a:t>S8</a:t>
                      </a:r>
                      <a:endParaRPr lang="en-US" sz="18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958" marR="3295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800" kern="100">
                          <a:effectLst/>
                        </a:rPr>
                        <a:t>Provide basic mobile app for deliveries</a:t>
                      </a:r>
                      <a:endParaRPr lang="en-US" sz="18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958" marR="3295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800" kern="100">
                          <a:effectLst/>
                        </a:rPr>
                        <a:t>New</a:t>
                      </a:r>
                      <a:endParaRPr lang="en-US" sz="18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958" marR="3295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800" kern="100">
                          <a:effectLst/>
                        </a:rPr>
                        <a:t>7</a:t>
                      </a:r>
                      <a:endParaRPr lang="en-US" sz="18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958" marR="3295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800" kern="100">
                          <a:effectLst/>
                        </a:rPr>
                        <a:t>Medium</a:t>
                      </a:r>
                      <a:endParaRPr lang="en-US" sz="18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958" marR="3295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800" kern="100">
                          <a:effectLst/>
                        </a:rPr>
                        <a:t>High</a:t>
                      </a:r>
                      <a:endParaRPr lang="en-US" sz="18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958" marR="3295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800" kern="100" dirty="0">
                          <a:effectLst/>
                        </a:rPr>
                        <a:t>Differentiator</a:t>
                      </a:r>
                      <a:endParaRPr lang="en-US" sz="18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958" marR="32958" marT="0" marB="0"/>
                </a:tc>
                <a:extLst>
                  <a:ext uri="{0D108BD9-81ED-4DB2-BD59-A6C34878D82A}">
                    <a16:rowId xmlns:a16="http://schemas.microsoft.com/office/drawing/2014/main" val="42323290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67939663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5F2F68-3F76-6035-A41A-74AC9CEA74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999" y="822500"/>
            <a:ext cx="4907999" cy="416525"/>
          </a:xfrm>
        </p:spPr>
        <p:txBody>
          <a:bodyPr/>
          <a:lstStyle/>
          <a:p>
            <a:r>
              <a:rPr lang="en-US" dirty="0"/>
              <a:t>Rules and Mission	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FEBCAEF-D01F-8A3F-2F56-8C79E383D3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83999" y="1379607"/>
            <a:ext cx="4502811" cy="4098786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Rules:</a:t>
            </a:r>
            <a:endParaRPr lang="en-US" dirty="0"/>
          </a:p>
          <a:p>
            <a:r>
              <a:rPr lang="en-US" dirty="0"/>
              <a:t>Max </a:t>
            </a:r>
            <a:r>
              <a:rPr lang="en-US" b="1" dirty="0"/>
              <a:t>20 points per sprint</a:t>
            </a:r>
            <a:endParaRPr lang="en-US" dirty="0"/>
          </a:p>
          <a:p>
            <a:r>
              <a:rPr lang="en-US" dirty="0"/>
              <a:t>Must plan 3 consecutive sprints</a:t>
            </a:r>
          </a:p>
          <a:p>
            <a:r>
              <a:rPr lang="en-US" dirty="0"/>
              <a:t>Aim to balance Old vs New customer value</a:t>
            </a:r>
          </a:p>
          <a:p>
            <a:r>
              <a:rPr lang="en-US" dirty="0"/>
              <a:t>Deliver enough features to attract the market </a:t>
            </a:r>
            <a:r>
              <a:rPr lang="en-US" b="1" dirty="0"/>
              <a:t>and</a:t>
            </a:r>
            <a:r>
              <a:rPr lang="en-US" dirty="0"/>
              <a:t> keep existing customers happy</a:t>
            </a:r>
          </a:p>
          <a:p>
            <a:r>
              <a:rPr lang="en-US" dirty="0"/>
              <a:t>Decide how pixel‑perfect you need to be vs how fast you ship</a:t>
            </a:r>
          </a:p>
          <a:p>
            <a:pPr marL="0" indent="0">
              <a:buNone/>
            </a:pPr>
            <a:r>
              <a:rPr lang="en-US" b="1" dirty="0"/>
              <a:t>Agile Values to Apply:</a:t>
            </a:r>
            <a:endParaRPr lang="en-US" dirty="0"/>
          </a:p>
          <a:p>
            <a:r>
              <a:rPr lang="en-US" i="1" dirty="0"/>
              <a:t>Customer collaboration over contract negotiation</a:t>
            </a:r>
            <a:endParaRPr lang="en-US" dirty="0"/>
          </a:p>
          <a:p>
            <a:r>
              <a:rPr lang="en-US" i="1" dirty="0"/>
              <a:t>Responding to change over following a plan</a:t>
            </a:r>
            <a:endParaRPr lang="en-US" dirty="0"/>
          </a:p>
          <a:p>
            <a:r>
              <a:rPr lang="en-US" i="1" dirty="0"/>
              <a:t>Working software over comprehensive documentation</a:t>
            </a:r>
            <a:endParaRPr lang="en-US" dirty="0"/>
          </a:p>
          <a:p>
            <a:r>
              <a:rPr lang="en-US" i="1" dirty="0"/>
              <a:t>Individuals &amp; interactions over processes &amp; tools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A1776F-43F5-1A39-A6F3-6D8570A7E4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B5DC5B-6873-43DB-ADC7-B15ACCE0DFDB}" type="slidenum">
              <a:rPr kumimoji="0" lang="en-GB" sz="9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GB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Vertical Text Placeholder 2">
            <a:extLst>
              <a:ext uri="{FF2B5EF4-FFF2-40B4-BE49-F238E27FC236}">
                <a16:creationId xmlns:a16="http://schemas.microsoft.com/office/drawing/2014/main" id="{8DDF4850-4AEB-5388-48C4-55E75F7FC861}"/>
              </a:ext>
            </a:extLst>
          </p:cNvPr>
          <p:cNvSpPr txBox="1">
            <a:spLocks/>
          </p:cNvSpPr>
          <p:nvPr/>
        </p:nvSpPr>
        <p:spPr>
          <a:xfrm>
            <a:off x="5925703" y="1379607"/>
            <a:ext cx="4908000" cy="409878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77800" indent="-1778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5600" indent="-1778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1813" indent="-176213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>
                <a:schemeClr val="accent1"/>
              </a:buClr>
              <a:buFont typeface="Calibri Light" panose="020F0302020204030204" pitchFamily="34" charset="0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None/>
              <a:defRPr sz="2000" b="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2400" b="0" kern="1200" cap="none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2900" indent="-3429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>
                <a:schemeClr val="accent1"/>
              </a:buClr>
              <a:buFont typeface="+mj-lt"/>
              <a:buAutoNum type="arabicPeriod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" indent="-3429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>
                <a:schemeClr val="accent1"/>
              </a:buClr>
              <a:buFont typeface="+mj-lt"/>
              <a:buAutoNum type="alphaLcPeriod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None/>
              <a:defRPr sz="3600" b="1" i="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/>
              <a:t>Your Mission (20–25 min)</a:t>
            </a:r>
            <a:r>
              <a:rPr lang="en-US" dirty="0"/>
              <a:t>:</a:t>
            </a:r>
          </a:p>
          <a:p>
            <a:r>
              <a:rPr lang="en-US" dirty="0"/>
              <a:t>Review backlog &amp; constraints.</a:t>
            </a:r>
          </a:p>
          <a:p>
            <a:r>
              <a:rPr lang="en-US" dirty="0"/>
              <a:t>Plan the first </a:t>
            </a:r>
            <a:r>
              <a:rPr lang="en-US" b="1" dirty="0"/>
              <a:t>3 sprints</a:t>
            </a:r>
            <a:r>
              <a:rPr lang="en-US" dirty="0"/>
              <a:t> (max 20 pts each).</a:t>
            </a:r>
          </a:p>
          <a:p>
            <a:r>
              <a:rPr lang="en-US" dirty="0"/>
              <a:t>Balance technical excellence &amp; humanity (legacy respect + market appeal).</a:t>
            </a:r>
          </a:p>
          <a:p>
            <a:r>
              <a:rPr lang="en-US" dirty="0"/>
              <a:t>Prepare a </a:t>
            </a:r>
            <a:r>
              <a:rPr lang="en-US" b="1" dirty="0"/>
              <a:t>2-minute pitch</a:t>
            </a:r>
            <a:r>
              <a:rPr lang="en-US" dirty="0"/>
              <a:t> covering:</a:t>
            </a:r>
          </a:p>
          <a:p>
            <a:pPr lvl="1"/>
            <a:r>
              <a:rPr lang="en-US" dirty="0"/>
              <a:t>Sprint plan table</a:t>
            </a:r>
          </a:p>
          <a:p>
            <a:pPr lvl="1"/>
            <a:r>
              <a:rPr lang="en-US" dirty="0"/>
              <a:t>Trade-offs you made</a:t>
            </a:r>
          </a:p>
          <a:p>
            <a:pPr lvl="1"/>
            <a:r>
              <a:rPr lang="en-US" dirty="0"/>
              <a:t>Which Agile values guided decisions</a:t>
            </a:r>
          </a:p>
          <a:p>
            <a:pPr lvl="1"/>
            <a:r>
              <a:rPr lang="en-US" dirty="0"/>
              <a:t>How you addressed pixel-perfect vs fast-to-market</a:t>
            </a:r>
          </a:p>
        </p:txBody>
      </p:sp>
    </p:spTree>
    <p:extLst>
      <p:ext uri="{BB962C8B-B14F-4D97-AF65-F5344CB8AC3E}">
        <p14:creationId xmlns:p14="http://schemas.microsoft.com/office/powerpoint/2010/main" val="2430584997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6F07274-7C5D-4A45-B068-8FE483C844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9402" y="7315200"/>
            <a:ext cx="284597" cy="151790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B5DC5B-6873-43DB-ADC7-B15ACCE0DFDB}" type="slidenum">
              <a:rPr kumimoji="0" lang="en-GB" sz="9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GB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Titel 14">
            <a:extLst>
              <a:ext uri="{FF2B5EF4-FFF2-40B4-BE49-F238E27FC236}">
                <a16:creationId xmlns:a16="http://schemas.microsoft.com/office/drawing/2014/main" id="{8F84EE1B-1E53-435E-87C0-3C3FB5F07882}"/>
              </a:ext>
            </a:extLst>
          </p:cNvPr>
          <p:cNvSpPr txBox="1">
            <a:spLocks/>
          </p:cNvSpPr>
          <p:nvPr/>
        </p:nvSpPr>
        <p:spPr>
          <a:xfrm>
            <a:off x="-12032" y="-2827337"/>
            <a:ext cx="3745832" cy="41652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kern="1200" cap="none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002E67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Closing slide - Logo</a:t>
            </a:r>
          </a:p>
        </p:txBody>
      </p:sp>
    </p:spTree>
    <p:extLst>
      <p:ext uri="{BB962C8B-B14F-4D97-AF65-F5344CB8AC3E}">
        <p14:creationId xmlns:p14="http://schemas.microsoft.com/office/powerpoint/2010/main" val="3285852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ORTEC TEMPLATE - SLIDEBUILDER">
  <a:themeElements>
    <a:clrScheme name="Aangepast 24">
      <a:dk1>
        <a:sysClr val="windowText" lastClr="000000"/>
      </a:dk1>
      <a:lt1>
        <a:sysClr val="window" lastClr="FFFFFF"/>
      </a:lt1>
      <a:dk2>
        <a:srgbClr val="B2B2BA"/>
      </a:dk2>
      <a:lt2>
        <a:srgbClr val="EBEBED"/>
      </a:lt2>
      <a:accent1>
        <a:srgbClr val="002E67"/>
      </a:accent1>
      <a:accent2>
        <a:srgbClr val="EE7D11"/>
      </a:accent2>
      <a:accent3>
        <a:srgbClr val="4796B0"/>
      </a:accent3>
      <a:accent4>
        <a:srgbClr val="A90074"/>
      </a:accent4>
      <a:accent5>
        <a:srgbClr val="00687F"/>
      </a:accent5>
      <a:accent6>
        <a:srgbClr val="84BF42"/>
      </a:accent6>
      <a:hlink>
        <a:srgbClr val="F67D2A"/>
      </a:hlink>
      <a:folHlink>
        <a:srgbClr val="012C67"/>
      </a:folHlink>
    </a:clrScheme>
    <a:fontScheme name="Custom 5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lIns="144000" tIns="144000" rIns="144000" bIns="144000" rtlCol="0" anchor="ctr"/>
      <a:lstStyle>
        <a:defPPr algn="ctr">
          <a:defRPr sz="16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 cap="rnd">
          <a:solidFill>
            <a:schemeClr val="accent1"/>
          </a:solidFill>
          <a:round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 algn="l">
          <a:defRPr sz="16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1777</TotalTime>
  <Words>523</Words>
  <Application>Microsoft Office PowerPoint</Application>
  <PresentationFormat>Widescreen</PresentationFormat>
  <Paragraphs>149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Aptos</vt:lpstr>
      <vt:lpstr>Arial</vt:lpstr>
      <vt:lpstr>Calibri</vt:lpstr>
      <vt:lpstr>Calibri Light</vt:lpstr>
      <vt:lpstr>Google Sans</vt:lpstr>
      <vt:lpstr>Segoe UI Light</vt:lpstr>
      <vt:lpstr>Wingdings</vt:lpstr>
      <vt:lpstr>ORTEC TEMPLATE - SLIDEBUILDER</vt:lpstr>
      <vt:lpstr>ORTEC</vt:lpstr>
      <vt:lpstr>Agenda</vt:lpstr>
      <vt:lpstr>ORTEC for Field Service Road to the Cloud  </vt:lpstr>
      <vt:lpstr>Technologies</vt:lpstr>
      <vt:lpstr>How do we organize it?</vt:lpstr>
      <vt:lpstr>Exercise how to balance  decision making </vt:lpstr>
      <vt:lpstr>PowerPoint Presentation</vt:lpstr>
      <vt:lpstr>Rules and Mission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Daniel Craciun</dc:creator>
  <cp:lastModifiedBy>Beniamin Dincuta</cp:lastModifiedBy>
  <cp:revision>3</cp:revision>
  <dcterms:created xsi:type="dcterms:W3CDTF">2024-11-25T12:18:35Z</dcterms:created>
  <dcterms:modified xsi:type="dcterms:W3CDTF">2025-11-18T13:41:06Z</dcterms:modified>
</cp:coreProperties>
</file>